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4"/>
  </p:notesMasterIdLst>
  <p:sldIdLst>
    <p:sldId id="256" r:id="rId2"/>
    <p:sldId id="260" r:id="rId3"/>
    <p:sldId id="261" r:id="rId4"/>
    <p:sldId id="259" r:id="rId5"/>
    <p:sldId id="258" r:id="rId6"/>
    <p:sldId id="262" r:id="rId7"/>
    <p:sldId id="271" r:id="rId8"/>
    <p:sldId id="303" r:id="rId9"/>
    <p:sldId id="304" r:id="rId10"/>
    <p:sldId id="268" r:id="rId11"/>
    <p:sldId id="269" r:id="rId12"/>
    <p:sldId id="311" r:id="rId13"/>
    <p:sldId id="312" r:id="rId14"/>
    <p:sldId id="276" r:id="rId15"/>
    <p:sldId id="264" r:id="rId16"/>
    <p:sldId id="305" r:id="rId17"/>
    <p:sldId id="277" r:id="rId18"/>
    <p:sldId id="306" r:id="rId19"/>
    <p:sldId id="307" r:id="rId20"/>
    <p:sldId id="308" r:id="rId21"/>
    <p:sldId id="309" r:id="rId22"/>
    <p:sldId id="281" r:id="rId23"/>
  </p:sldIdLst>
  <p:sldSz cx="9144000" cy="5143500" type="screen16x9"/>
  <p:notesSz cx="6858000" cy="9144000"/>
  <p:embeddedFontLst>
    <p:embeddedFont>
      <p:font typeface="Alfa Slab One" panose="020B0604020202020204" charset="0"/>
      <p:regular r:id="rId25"/>
    </p:embeddedFont>
    <p:embeddedFont>
      <p:font typeface="Calibri" panose="020F0502020204030204" pitchFamily="34" charset="0"/>
      <p:regular r:id="rId26"/>
      <p:bold r:id="rId27"/>
      <p:italic r:id="rId28"/>
      <p:boldItalic r:id="rId29"/>
    </p:embeddedFont>
    <p:embeddedFont>
      <p:font typeface="Fira Sans Extra Condensed Medium" panose="020B060402020202020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FFEF"/>
    <a:srgbClr val="DAE4C4"/>
    <a:srgbClr val="F1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D7177E-C224-434A-9F18-D7E25BD7378D}">
  <a:tblStyle styleId="{64D7177E-C224-434A-9F18-D7E25BD7378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94660"/>
  </p:normalViewPr>
  <p:slideViewPr>
    <p:cSldViewPr snapToGrid="0">
      <p:cViewPr varScale="1">
        <p:scale>
          <a:sx n="115" d="100"/>
          <a:sy n="115" d="100"/>
        </p:scale>
        <p:origin x="485"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1116eb09630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1116eb09630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0686651b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0686651b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664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0686651b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0686651b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8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1a9b18ff3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11a9b18ff3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2ea1e32cd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12ea1e32c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12ea1e32cd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12ea1e32cd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0147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1a9b18ff3_0_4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1a9b18ff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111a9b18ff3_0_4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111a9b18ff3_0_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5517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11a9b18ff3_0_5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111a9b18ff3_0_5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168520a79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168520a79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11a9b18ff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11a9b18ff3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11a9b18ff3_0_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11a9b18ff3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1095985c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1095985c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1168520a79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1168520a79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11a9b18ff3_0_4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11a9b18ff3_0_4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111a9b18ff3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111a9b18ff3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0686651b1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10686651b1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flipH="1">
            <a:off x="713225" y="798800"/>
            <a:ext cx="4810200" cy="1689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6000"/>
              <a:buNone/>
              <a:defRPr sz="8000"/>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
        <p:nvSpPr>
          <p:cNvPr id="12" name="Google Shape;12;p2"/>
          <p:cNvSpPr txBox="1">
            <a:spLocks noGrp="1"/>
          </p:cNvSpPr>
          <p:nvPr>
            <p:ph type="subTitle" idx="1"/>
          </p:nvPr>
        </p:nvSpPr>
        <p:spPr>
          <a:xfrm flipH="1">
            <a:off x="713450" y="3306650"/>
            <a:ext cx="3845400" cy="378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400"/>
              <a:buNone/>
              <a:defRPr sz="1600">
                <a:solidFill>
                  <a:schemeClr val="dk1"/>
                </a:solidFill>
                <a:latin typeface="Lato"/>
                <a:ea typeface="Lato"/>
                <a:cs typeface="Lato"/>
                <a:sym typeface="Lato"/>
              </a:defRPr>
            </a:lvl1pPr>
            <a:lvl2pPr lvl="1" rtl="0">
              <a:lnSpc>
                <a:spcPct val="100000"/>
              </a:lnSpc>
              <a:spcBef>
                <a:spcPts val="0"/>
              </a:spcBef>
              <a:spcAft>
                <a:spcPts val="0"/>
              </a:spcAft>
              <a:buClr>
                <a:srgbClr val="FFFFFF"/>
              </a:buClr>
              <a:buSzPts val="1400"/>
              <a:buNone/>
              <a:defRPr sz="1400">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
  <p:cSld name="CUSTOM_1_1_1">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6099675" y="1641713"/>
            <a:ext cx="2322300" cy="4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600"/>
              <a:buNone/>
              <a:defRPr sz="32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44" name="Google Shape;44;p13"/>
          <p:cNvSpPr txBox="1">
            <a:spLocks noGrp="1"/>
          </p:cNvSpPr>
          <p:nvPr>
            <p:ph type="subTitle" idx="1"/>
          </p:nvPr>
        </p:nvSpPr>
        <p:spPr>
          <a:xfrm>
            <a:off x="6099525" y="2048031"/>
            <a:ext cx="23226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3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000000"/>
              </a:buClr>
              <a:buSzPts val="1300"/>
              <a:buNone/>
              <a:defRPr>
                <a:solidFill>
                  <a:srgbClr val="000000"/>
                </a:solidFill>
              </a:defRPr>
            </a:lvl2pPr>
            <a:lvl3pPr lvl="2" algn="ctr" rtl="0">
              <a:lnSpc>
                <a:spcPct val="100000"/>
              </a:lnSpc>
              <a:spcBef>
                <a:spcPts val="0"/>
              </a:spcBef>
              <a:spcAft>
                <a:spcPts val="0"/>
              </a:spcAft>
              <a:buClr>
                <a:srgbClr val="000000"/>
              </a:buClr>
              <a:buSzPts val="1300"/>
              <a:buNone/>
              <a:defRPr>
                <a:solidFill>
                  <a:srgbClr val="000000"/>
                </a:solidFill>
              </a:defRPr>
            </a:lvl3pPr>
            <a:lvl4pPr lvl="3" algn="ctr" rtl="0">
              <a:lnSpc>
                <a:spcPct val="100000"/>
              </a:lnSpc>
              <a:spcBef>
                <a:spcPts val="0"/>
              </a:spcBef>
              <a:spcAft>
                <a:spcPts val="0"/>
              </a:spcAft>
              <a:buClr>
                <a:srgbClr val="000000"/>
              </a:buClr>
              <a:buSzPts val="1300"/>
              <a:buNone/>
              <a:defRPr>
                <a:solidFill>
                  <a:srgbClr val="000000"/>
                </a:solidFill>
              </a:defRPr>
            </a:lvl4pPr>
            <a:lvl5pPr lvl="4" algn="ctr" rtl="0">
              <a:lnSpc>
                <a:spcPct val="100000"/>
              </a:lnSpc>
              <a:spcBef>
                <a:spcPts val="0"/>
              </a:spcBef>
              <a:spcAft>
                <a:spcPts val="0"/>
              </a:spcAft>
              <a:buClr>
                <a:srgbClr val="000000"/>
              </a:buClr>
              <a:buSzPts val="1300"/>
              <a:buNone/>
              <a:defRPr>
                <a:solidFill>
                  <a:srgbClr val="000000"/>
                </a:solidFill>
              </a:defRPr>
            </a:lvl5pPr>
            <a:lvl6pPr lvl="5" algn="ctr" rtl="0">
              <a:lnSpc>
                <a:spcPct val="100000"/>
              </a:lnSpc>
              <a:spcBef>
                <a:spcPts val="0"/>
              </a:spcBef>
              <a:spcAft>
                <a:spcPts val="0"/>
              </a:spcAft>
              <a:buClr>
                <a:srgbClr val="000000"/>
              </a:buClr>
              <a:buSzPts val="1300"/>
              <a:buNone/>
              <a:defRPr>
                <a:solidFill>
                  <a:srgbClr val="000000"/>
                </a:solidFill>
              </a:defRPr>
            </a:lvl6pPr>
            <a:lvl7pPr lvl="6" algn="ctr" rtl="0">
              <a:lnSpc>
                <a:spcPct val="100000"/>
              </a:lnSpc>
              <a:spcBef>
                <a:spcPts val="0"/>
              </a:spcBef>
              <a:spcAft>
                <a:spcPts val="0"/>
              </a:spcAft>
              <a:buClr>
                <a:srgbClr val="000000"/>
              </a:buClr>
              <a:buSzPts val="1300"/>
              <a:buNone/>
              <a:defRPr>
                <a:solidFill>
                  <a:srgbClr val="000000"/>
                </a:solidFill>
              </a:defRPr>
            </a:lvl7pPr>
            <a:lvl8pPr lvl="7" algn="ctr" rtl="0">
              <a:lnSpc>
                <a:spcPct val="100000"/>
              </a:lnSpc>
              <a:spcBef>
                <a:spcPts val="0"/>
              </a:spcBef>
              <a:spcAft>
                <a:spcPts val="0"/>
              </a:spcAft>
              <a:buClr>
                <a:srgbClr val="000000"/>
              </a:buClr>
              <a:buSzPts val="1300"/>
              <a:buNone/>
              <a:defRPr>
                <a:solidFill>
                  <a:srgbClr val="000000"/>
                </a:solidFill>
              </a:defRPr>
            </a:lvl8pPr>
            <a:lvl9pPr lvl="8" algn="ctr" rtl="0">
              <a:lnSpc>
                <a:spcPct val="100000"/>
              </a:lnSpc>
              <a:spcBef>
                <a:spcPts val="0"/>
              </a:spcBef>
              <a:spcAft>
                <a:spcPts val="0"/>
              </a:spcAft>
              <a:buClr>
                <a:srgbClr val="000000"/>
              </a:buClr>
              <a:buSzPts val="1300"/>
              <a:buNone/>
              <a:defRPr>
                <a:solidFill>
                  <a:srgbClr val="000000"/>
                </a:solidFill>
              </a:defRPr>
            </a:lvl9pPr>
          </a:lstStyle>
          <a:p>
            <a:endParaRPr/>
          </a:p>
        </p:txBody>
      </p:sp>
      <p:sp>
        <p:nvSpPr>
          <p:cNvPr id="45" name="Google Shape;45;p13"/>
          <p:cNvSpPr txBox="1">
            <a:spLocks noGrp="1"/>
          </p:cNvSpPr>
          <p:nvPr>
            <p:ph type="title" idx="2" hasCustomPrompt="1"/>
          </p:nvPr>
        </p:nvSpPr>
        <p:spPr>
          <a:xfrm>
            <a:off x="6664950" y="1177616"/>
            <a:ext cx="1753800" cy="4641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6000"/>
              <a:buNone/>
              <a:defRPr sz="4500">
                <a:solidFill>
                  <a:schemeClr val="accent5"/>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3"/>
          <p:cNvSpPr txBox="1">
            <a:spLocks noGrp="1"/>
          </p:cNvSpPr>
          <p:nvPr>
            <p:ph type="ctrTitle" idx="3"/>
          </p:nvPr>
        </p:nvSpPr>
        <p:spPr>
          <a:xfrm>
            <a:off x="725400" y="1641713"/>
            <a:ext cx="23223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600"/>
              <a:buNone/>
              <a:defRPr sz="32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47" name="Google Shape;47;p13"/>
          <p:cNvSpPr txBox="1">
            <a:spLocks noGrp="1"/>
          </p:cNvSpPr>
          <p:nvPr>
            <p:ph type="subTitle" idx="4"/>
          </p:nvPr>
        </p:nvSpPr>
        <p:spPr>
          <a:xfrm>
            <a:off x="725400" y="2048013"/>
            <a:ext cx="23223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3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000000"/>
              </a:buClr>
              <a:buSzPts val="1300"/>
              <a:buNone/>
              <a:defRPr>
                <a:solidFill>
                  <a:srgbClr val="000000"/>
                </a:solidFill>
              </a:defRPr>
            </a:lvl2pPr>
            <a:lvl3pPr lvl="2" algn="ctr" rtl="0">
              <a:lnSpc>
                <a:spcPct val="100000"/>
              </a:lnSpc>
              <a:spcBef>
                <a:spcPts val="0"/>
              </a:spcBef>
              <a:spcAft>
                <a:spcPts val="0"/>
              </a:spcAft>
              <a:buClr>
                <a:srgbClr val="000000"/>
              </a:buClr>
              <a:buSzPts val="1300"/>
              <a:buNone/>
              <a:defRPr>
                <a:solidFill>
                  <a:srgbClr val="000000"/>
                </a:solidFill>
              </a:defRPr>
            </a:lvl3pPr>
            <a:lvl4pPr lvl="3" algn="ctr" rtl="0">
              <a:lnSpc>
                <a:spcPct val="100000"/>
              </a:lnSpc>
              <a:spcBef>
                <a:spcPts val="0"/>
              </a:spcBef>
              <a:spcAft>
                <a:spcPts val="0"/>
              </a:spcAft>
              <a:buClr>
                <a:srgbClr val="000000"/>
              </a:buClr>
              <a:buSzPts val="1300"/>
              <a:buNone/>
              <a:defRPr>
                <a:solidFill>
                  <a:srgbClr val="000000"/>
                </a:solidFill>
              </a:defRPr>
            </a:lvl4pPr>
            <a:lvl5pPr lvl="4" algn="ctr" rtl="0">
              <a:lnSpc>
                <a:spcPct val="100000"/>
              </a:lnSpc>
              <a:spcBef>
                <a:spcPts val="0"/>
              </a:spcBef>
              <a:spcAft>
                <a:spcPts val="0"/>
              </a:spcAft>
              <a:buClr>
                <a:srgbClr val="000000"/>
              </a:buClr>
              <a:buSzPts val="1300"/>
              <a:buNone/>
              <a:defRPr>
                <a:solidFill>
                  <a:srgbClr val="000000"/>
                </a:solidFill>
              </a:defRPr>
            </a:lvl5pPr>
            <a:lvl6pPr lvl="5" algn="ctr" rtl="0">
              <a:lnSpc>
                <a:spcPct val="100000"/>
              </a:lnSpc>
              <a:spcBef>
                <a:spcPts val="0"/>
              </a:spcBef>
              <a:spcAft>
                <a:spcPts val="0"/>
              </a:spcAft>
              <a:buClr>
                <a:srgbClr val="000000"/>
              </a:buClr>
              <a:buSzPts val="1300"/>
              <a:buNone/>
              <a:defRPr>
                <a:solidFill>
                  <a:srgbClr val="000000"/>
                </a:solidFill>
              </a:defRPr>
            </a:lvl6pPr>
            <a:lvl7pPr lvl="6" algn="ctr" rtl="0">
              <a:lnSpc>
                <a:spcPct val="100000"/>
              </a:lnSpc>
              <a:spcBef>
                <a:spcPts val="0"/>
              </a:spcBef>
              <a:spcAft>
                <a:spcPts val="0"/>
              </a:spcAft>
              <a:buClr>
                <a:srgbClr val="000000"/>
              </a:buClr>
              <a:buSzPts val="1300"/>
              <a:buNone/>
              <a:defRPr>
                <a:solidFill>
                  <a:srgbClr val="000000"/>
                </a:solidFill>
              </a:defRPr>
            </a:lvl7pPr>
            <a:lvl8pPr lvl="7" algn="ctr" rtl="0">
              <a:lnSpc>
                <a:spcPct val="100000"/>
              </a:lnSpc>
              <a:spcBef>
                <a:spcPts val="0"/>
              </a:spcBef>
              <a:spcAft>
                <a:spcPts val="0"/>
              </a:spcAft>
              <a:buClr>
                <a:srgbClr val="000000"/>
              </a:buClr>
              <a:buSzPts val="1300"/>
              <a:buNone/>
              <a:defRPr>
                <a:solidFill>
                  <a:srgbClr val="000000"/>
                </a:solidFill>
              </a:defRPr>
            </a:lvl8pPr>
            <a:lvl9pPr lvl="8" algn="ctr" rtl="0">
              <a:lnSpc>
                <a:spcPct val="100000"/>
              </a:lnSpc>
              <a:spcBef>
                <a:spcPts val="0"/>
              </a:spcBef>
              <a:spcAft>
                <a:spcPts val="0"/>
              </a:spcAft>
              <a:buClr>
                <a:srgbClr val="000000"/>
              </a:buClr>
              <a:buSzPts val="1300"/>
              <a:buNone/>
              <a:defRPr>
                <a:solidFill>
                  <a:srgbClr val="000000"/>
                </a:solidFill>
              </a:defRPr>
            </a:lvl9pPr>
          </a:lstStyle>
          <a:p>
            <a:endParaRPr/>
          </a:p>
        </p:txBody>
      </p:sp>
      <p:sp>
        <p:nvSpPr>
          <p:cNvPr id="48" name="Google Shape;48;p13"/>
          <p:cNvSpPr txBox="1">
            <a:spLocks noGrp="1"/>
          </p:cNvSpPr>
          <p:nvPr>
            <p:ph type="title" idx="5" hasCustomPrompt="1"/>
          </p:nvPr>
        </p:nvSpPr>
        <p:spPr>
          <a:xfrm>
            <a:off x="725250" y="1177616"/>
            <a:ext cx="1753800" cy="4641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6000"/>
              <a:buNone/>
              <a:defRPr sz="4500">
                <a:solidFill>
                  <a:schemeClr val="accent5"/>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p:nvPr>
        </p:nvSpPr>
        <p:spPr>
          <a:xfrm>
            <a:off x="721725" y="535000"/>
            <a:ext cx="7700400" cy="572700"/>
          </a:xfrm>
          <a:prstGeom prst="rect">
            <a:avLst/>
          </a:prstGeom>
        </p:spPr>
        <p:txBody>
          <a:bodyPr spcFirstLastPara="1" wrap="square" lIns="91425" tIns="91425" rIns="91425" bIns="91425" anchor="ctr" anchorCtr="0">
            <a:noAutofit/>
          </a:bodyPr>
          <a:lstStyle>
            <a:lvl1pPr lvl="0" algn="ctr" rtl="0">
              <a:lnSpc>
                <a:spcPct val="70000"/>
              </a:lnSpc>
              <a:spcBef>
                <a:spcPts val="0"/>
              </a:spcBef>
              <a:spcAft>
                <a:spcPts val="0"/>
              </a:spcAft>
              <a:buClr>
                <a:schemeClr val="dk1"/>
              </a:buClr>
              <a:buSzPts val="2800"/>
              <a:buFont typeface="Alfa Slab One"/>
              <a:buNone/>
              <a:defRPr sz="4000" b="1">
                <a:solidFill>
                  <a:schemeClr val="dk1"/>
                </a:solidFill>
              </a:defRPr>
            </a:lvl1pPr>
            <a:lvl2pPr lvl="1"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50" name="Google Shape;50;p13"/>
          <p:cNvSpPr txBox="1">
            <a:spLocks noGrp="1"/>
          </p:cNvSpPr>
          <p:nvPr>
            <p:ph type="ctrTitle" idx="7"/>
          </p:nvPr>
        </p:nvSpPr>
        <p:spPr>
          <a:xfrm>
            <a:off x="6099675" y="3484825"/>
            <a:ext cx="2322300" cy="402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1600"/>
              <a:buNone/>
              <a:defRPr sz="32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51" name="Google Shape;51;p13"/>
          <p:cNvSpPr txBox="1">
            <a:spLocks noGrp="1"/>
          </p:cNvSpPr>
          <p:nvPr>
            <p:ph type="subTitle" idx="8"/>
          </p:nvPr>
        </p:nvSpPr>
        <p:spPr>
          <a:xfrm>
            <a:off x="6099525" y="3887119"/>
            <a:ext cx="2322600" cy="57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3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000000"/>
              </a:buClr>
              <a:buSzPts val="1300"/>
              <a:buNone/>
              <a:defRPr>
                <a:solidFill>
                  <a:srgbClr val="000000"/>
                </a:solidFill>
              </a:defRPr>
            </a:lvl2pPr>
            <a:lvl3pPr lvl="2" algn="ctr" rtl="0">
              <a:lnSpc>
                <a:spcPct val="100000"/>
              </a:lnSpc>
              <a:spcBef>
                <a:spcPts val="0"/>
              </a:spcBef>
              <a:spcAft>
                <a:spcPts val="0"/>
              </a:spcAft>
              <a:buClr>
                <a:srgbClr val="000000"/>
              </a:buClr>
              <a:buSzPts val="1300"/>
              <a:buNone/>
              <a:defRPr>
                <a:solidFill>
                  <a:srgbClr val="000000"/>
                </a:solidFill>
              </a:defRPr>
            </a:lvl3pPr>
            <a:lvl4pPr lvl="3" algn="ctr" rtl="0">
              <a:lnSpc>
                <a:spcPct val="100000"/>
              </a:lnSpc>
              <a:spcBef>
                <a:spcPts val="0"/>
              </a:spcBef>
              <a:spcAft>
                <a:spcPts val="0"/>
              </a:spcAft>
              <a:buClr>
                <a:srgbClr val="000000"/>
              </a:buClr>
              <a:buSzPts val="1300"/>
              <a:buNone/>
              <a:defRPr>
                <a:solidFill>
                  <a:srgbClr val="000000"/>
                </a:solidFill>
              </a:defRPr>
            </a:lvl4pPr>
            <a:lvl5pPr lvl="4" algn="ctr" rtl="0">
              <a:lnSpc>
                <a:spcPct val="100000"/>
              </a:lnSpc>
              <a:spcBef>
                <a:spcPts val="0"/>
              </a:spcBef>
              <a:spcAft>
                <a:spcPts val="0"/>
              </a:spcAft>
              <a:buClr>
                <a:srgbClr val="000000"/>
              </a:buClr>
              <a:buSzPts val="1300"/>
              <a:buNone/>
              <a:defRPr>
                <a:solidFill>
                  <a:srgbClr val="000000"/>
                </a:solidFill>
              </a:defRPr>
            </a:lvl5pPr>
            <a:lvl6pPr lvl="5" algn="ctr" rtl="0">
              <a:lnSpc>
                <a:spcPct val="100000"/>
              </a:lnSpc>
              <a:spcBef>
                <a:spcPts val="0"/>
              </a:spcBef>
              <a:spcAft>
                <a:spcPts val="0"/>
              </a:spcAft>
              <a:buClr>
                <a:srgbClr val="000000"/>
              </a:buClr>
              <a:buSzPts val="1300"/>
              <a:buNone/>
              <a:defRPr>
                <a:solidFill>
                  <a:srgbClr val="000000"/>
                </a:solidFill>
              </a:defRPr>
            </a:lvl6pPr>
            <a:lvl7pPr lvl="6" algn="ctr" rtl="0">
              <a:lnSpc>
                <a:spcPct val="100000"/>
              </a:lnSpc>
              <a:spcBef>
                <a:spcPts val="0"/>
              </a:spcBef>
              <a:spcAft>
                <a:spcPts val="0"/>
              </a:spcAft>
              <a:buClr>
                <a:srgbClr val="000000"/>
              </a:buClr>
              <a:buSzPts val="1300"/>
              <a:buNone/>
              <a:defRPr>
                <a:solidFill>
                  <a:srgbClr val="000000"/>
                </a:solidFill>
              </a:defRPr>
            </a:lvl7pPr>
            <a:lvl8pPr lvl="7" algn="ctr" rtl="0">
              <a:lnSpc>
                <a:spcPct val="100000"/>
              </a:lnSpc>
              <a:spcBef>
                <a:spcPts val="0"/>
              </a:spcBef>
              <a:spcAft>
                <a:spcPts val="0"/>
              </a:spcAft>
              <a:buClr>
                <a:srgbClr val="000000"/>
              </a:buClr>
              <a:buSzPts val="1300"/>
              <a:buNone/>
              <a:defRPr>
                <a:solidFill>
                  <a:srgbClr val="000000"/>
                </a:solidFill>
              </a:defRPr>
            </a:lvl8pPr>
            <a:lvl9pPr lvl="8" algn="ctr" rtl="0">
              <a:lnSpc>
                <a:spcPct val="100000"/>
              </a:lnSpc>
              <a:spcBef>
                <a:spcPts val="0"/>
              </a:spcBef>
              <a:spcAft>
                <a:spcPts val="0"/>
              </a:spcAft>
              <a:buClr>
                <a:srgbClr val="000000"/>
              </a:buClr>
              <a:buSzPts val="1300"/>
              <a:buNone/>
              <a:defRPr>
                <a:solidFill>
                  <a:srgbClr val="000000"/>
                </a:solidFill>
              </a:defRPr>
            </a:lvl9pPr>
          </a:lstStyle>
          <a:p>
            <a:endParaRPr/>
          </a:p>
        </p:txBody>
      </p:sp>
      <p:sp>
        <p:nvSpPr>
          <p:cNvPr id="52" name="Google Shape;52;p13"/>
          <p:cNvSpPr txBox="1">
            <a:spLocks noGrp="1"/>
          </p:cNvSpPr>
          <p:nvPr>
            <p:ph type="title" idx="9" hasCustomPrompt="1"/>
          </p:nvPr>
        </p:nvSpPr>
        <p:spPr>
          <a:xfrm>
            <a:off x="6664950" y="3027019"/>
            <a:ext cx="1753800" cy="4578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Clr>
                <a:srgbClr val="000000"/>
              </a:buClr>
              <a:buSzPts val="6000"/>
              <a:buNone/>
              <a:defRPr sz="4500">
                <a:solidFill>
                  <a:schemeClr val="accent5"/>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13"/>
          <p:cNvSpPr txBox="1">
            <a:spLocks noGrp="1"/>
          </p:cNvSpPr>
          <p:nvPr>
            <p:ph type="ctrTitle" idx="13"/>
          </p:nvPr>
        </p:nvSpPr>
        <p:spPr>
          <a:xfrm>
            <a:off x="725400" y="3484825"/>
            <a:ext cx="2322300" cy="402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1600"/>
              <a:buNone/>
              <a:defRPr sz="3200">
                <a:solidFill>
                  <a:schemeClr val="accent1"/>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54" name="Google Shape;54;p13"/>
          <p:cNvSpPr txBox="1">
            <a:spLocks noGrp="1"/>
          </p:cNvSpPr>
          <p:nvPr>
            <p:ph type="subTitle" idx="14"/>
          </p:nvPr>
        </p:nvSpPr>
        <p:spPr>
          <a:xfrm>
            <a:off x="725250" y="3887119"/>
            <a:ext cx="2322600" cy="57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300"/>
              <a:buNone/>
              <a:defRPr sz="1400">
                <a:solidFill>
                  <a:schemeClr val="dk1"/>
                </a:solidFill>
                <a:latin typeface="Lato"/>
                <a:ea typeface="Lato"/>
                <a:cs typeface="Lato"/>
                <a:sym typeface="Lato"/>
              </a:defRPr>
            </a:lvl1pPr>
            <a:lvl2pPr lvl="1" algn="ctr" rtl="0">
              <a:lnSpc>
                <a:spcPct val="100000"/>
              </a:lnSpc>
              <a:spcBef>
                <a:spcPts val="0"/>
              </a:spcBef>
              <a:spcAft>
                <a:spcPts val="0"/>
              </a:spcAft>
              <a:buClr>
                <a:srgbClr val="000000"/>
              </a:buClr>
              <a:buSzPts val="1300"/>
              <a:buNone/>
              <a:defRPr>
                <a:solidFill>
                  <a:srgbClr val="000000"/>
                </a:solidFill>
              </a:defRPr>
            </a:lvl2pPr>
            <a:lvl3pPr lvl="2" algn="ctr" rtl="0">
              <a:lnSpc>
                <a:spcPct val="100000"/>
              </a:lnSpc>
              <a:spcBef>
                <a:spcPts val="0"/>
              </a:spcBef>
              <a:spcAft>
                <a:spcPts val="0"/>
              </a:spcAft>
              <a:buClr>
                <a:srgbClr val="000000"/>
              </a:buClr>
              <a:buSzPts val="1300"/>
              <a:buNone/>
              <a:defRPr>
                <a:solidFill>
                  <a:srgbClr val="000000"/>
                </a:solidFill>
              </a:defRPr>
            </a:lvl3pPr>
            <a:lvl4pPr lvl="3" algn="ctr" rtl="0">
              <a:lnSpc>
                <a:spcPct val="100000"/>
              </a:lnSpc>
              <a:spcBef>
                <a:spcPts val="0"/>
              </a:spcBef>
              <a:spcAft>
                <a:spcPts val="0"/>
              </a:spcAft>
              <a:buClr>
                <a:srgbClr val="000000"/>
              </a:buClr>
              <a:buSzPts val="1300"/>
              <a:buNone/>
              <a:defRPr>
                <a:solidFill>
                  <a:srgbClr val="000000"/>
                </a:solidFill>
              </a:defRPr>
            </a:lvl4pPr>
            <a:lvl5pPr lvl="4" algn="ctr" rtl="0">
              <a:lnSpc>
                <a:spcPct val="100000"/>
              </a:lnSpc>
              <a:spcBef>
                <a:spcPts val="0"/>
              </a:spcBef>
              <a:spcAft>
                <a:spcPts val="0"/>
              </a:spcAft>
              <a:buClr>
                <a:srgbClr val="000000"/>
              </a:buClr>
              <a:buSzPts val="1300"/>
              <a:buNone/>
              <a:defRPr>
                <a:solidFill>
                  <a:srgbClr val="000000"/>
                </a:solidFill>
              </a:defRPr>
            </a:lvl5pPr>
            <a:lvl6pPr lvl="5" algn="ctr" rtl="0">
              <a:lnSpc>
                <a:spcPct val="100000"/>
              </a:lnSpc>
              <a:spcBef>
                <a:spcPts val="0"/>
              </a:spcBef>
              <a:spcAft>
                <a:spcPts val="0"/>
              </a:spcAft>
              <a:buClr>
                <a:srgbClr val="000000"/>
              </a:buClr>
              <a:buSzPts val="1300"/>
              <a:buNone/>
              <a:defRPr>
                <a:solidFill>
                  <a:srgbClr val="000000"/>
                </a:solidFill>
              </a:defRPr>
            </a:lvl6pPr>
            <a:lvl7pPr lvl="6" algn="ctr" rtl="0">
              <a:lnSpc>
                <a:spcPct val="100000"/>
              </a:lnSpc>
              <a:spcBef>
                <a:spcPts val="0"/>
              </a:spcBef>
              <a:spcAft>
                <a:spcPts val="0"/>
              </a:spcAft>
              <a:buClr>
                <a:srgbClr val="000000"/>
              </a:buClr>
              <a:buSzPts val="1300"/>
              <a:buNone/>
              <a:defRPr>
                <a:solidFill>
                  <a:srgbClr val="000000"/>
                </a:solidFill>
              </a:defRPr>
            </a:lvl7pPr>
            <a:lvl8pPr lvl="7" algn="ctr" rtl="0">
              <a:lnSpc>
                <a:spcPct val="100000"/>
              </a:lnSpc>
              <a:spcBef>
                <a:spcPts val="0"/>
              </a:spcBef>
              <a:spcAft>
                <a:spcPts val="0"/>
              </a:spcAft>
              <a:buClr>
                <a:srgbClr val="000000"/>
              </a:buClr>
              <a:buSzPts val="1300"/>
              <a:buNone/>
              <a:defRPr>
                <a:solidFill>
                  <a:srgbClr val="000000"/>
                </a:solidFill>
              </a:defRPr>
            </a:lvl8pPr>
            <a:lvl9pPr lvl="8" algn="ctr" rtl="0">
              <a:lnSpc>
                <a:spcPct val="100000"/>
              </a:lnSpc>
              <a:spcBef>
                <a:spcPts val="0"/>
              </a:spcBef>
              <a:spcAft>
                <a:spcPts val="0"/>
              </a:spcAft>
              <a:buClr>
                <a:srgbClr val="000000"/>
              </a:buClr>
              <a:buSzPts val="1300"/>
              <a:buNone/>
              <a:defRPr>
                <a:solidFill>
                  <a:srgbClr val="000000"/>
                </a:solidFill>
              </a:defRPr>
            </a:lvl9pPr>
          </a:lstStyle>
          <a:p>
            <a:endParaRPr/>
          </a:p>
        </p:txBody>
      </p:sp>
      <p:sp>
        <p:nvSpPr>
          <p:cNvPr id="55" name="Google Shape;55;p13"/>
          <p:cNvSpPr txBox="1">
            <a:spLocks noGrp="1"/>
          </p:cNvSpPr>
          <p:nvPr>
            <p:ph type="title" idx="15" hasCustomPrompt="1"/>
          </p:nvPr>
        </p:nvSpPr>
        <p:spPr>
          <a:xfrm>
            <a:off x="725250" y="3027019"/>
            <a:ext cx="1753800" cy="4578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Clr>
                <a:srgbClr val="000000"/>
              </a:buClr>
              <a:buSzPts val="6000"/>
              <a:buNone/>
              <a:defRPr sz="4500">
                <a:solidFill>
                  <a:schemeClr val="accent5"/>
                </a:solidFill>
              </a:defRPr>
            </a:lvl1pPr>
            <a:lvl2pPr lvl="1"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000000"/>
              </a:buClr>
              <a:buSzPts val="6000"/>
              <a:buFont typeface="Fira Sans Extra Condensed Medium"/>
              <a:buNone/>
              <a:defRPr sz="60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713300" y="2571750"/>
            <a:ext cx="4086000" cy="3216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30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58" name="Google Shape;58;p14"/>
          <p:cNvSpPr txBox="1">
            <a:spLocks noGrp="1"/>
          </p:cNvSpPr>
          <p:nvPr>
            <p:ph type="subTitle" idx="1"/>
          </p:nvPr>
        </p:nvSpPr>
        <p:spPr>
          <a:xfrm>
            <a:off x="713225" y="958025"/>
            <a:ext cx="4086000" cy="1497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None/>
              <a:defRPr sz="2200">
                <a:solidFill>
                  <a:schemeClr val="dk1"/>
                </a:solidFill>
              </a:defRPr>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59"/>
        <p:cNvGrpSpPr/>
        <p:nvPr/>
      </p:nvGrpSpPr>
      <p:grpSpPr>
        <a:xfrm>
          <a:off x="0" y="0"/>
          <a:ext cx="0" cy="0"/>
          <a:chOff x="0" y="0"/>
          <a:chExt cx="0" cy="0"/>
        </a:xfrm>
      </p:grpSpPr>
      <p:sp>
        <p:nvSpPr>
          <p:cNvPr id="60" name="Google Shape;60;p15"/>
          <p:cNvSpPr txBox="1">
            <a:spLocks noGrp="1"/>
          </p:cNvSpPr>
          <p:nvPr>
            <p:ph type="subTitle" idx="1"/>
          </p:nvPr>
        </p:nvSpPr>
        <p:spPr>
          <a:xfrm>
            <a:off x="2426850" y="2803375"/>
            <a:ext cx="4290300" cy="648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300"/>
              <a:buNone/>
              <a:defRPr sz="1400">
                <a:solidFill>
                  <a:schemeClr val="dk1"/>
                </a:solidFill>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61" name="Google Shape;61;p15"/>
          <p:cNvSpPr txBox="1">
            <a:spLocks noGrp="1"/>
          </p:cNvSpPr>
          <p:nvPr>
            <p:ph type="title"/>
          </p:nvPr>
        </p:nvSpPr>
        <p:spPr>
          <a:xfrm>
            <a:off x="2426850" y="1691825"/>
            <a:ext cx="4290300" cy="118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11200" b="1"/>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22"/>
        <p:cNvGrpSpPr/>
        <p:nvPr/>
      </p:nvGrpSpPr>
      <p:grpSpPr>
        <a:xfrm>
          <a:off x="0" y="0"/>
          <a:ext cx="0" cy="0"/>
          <a:chOff x="0" y="0"/>
          <a:chExt cx="0" cy="0"/>
        </a:xfrm>
      </p:grpSpPr>
      <p:sp>
        <p:nvSpPr>
          <p:cNvPr id="123" name="Google Shape;123;p24"/>
          <p:cNvSpPr txBox="1">
            <a:spLocks noGrp="1"/>
          </p:cNvSpPr>
          <p:nvPr>
            <p:ph type="title" hasCustomPrompt="1"/>
          </p:nvPr>
        </p:nvSpPr>
        <p:spPr>
          <a:xfrm>
            <a:off x="3885400" y="689625"/>
            <a:ext cx="4141200" cy="77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100" b="1">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4" name="Google Shape;124;p24"/>
          <p:cNvSpPr txBox="1">
            <a:spLocks noGrp="1"/>
          </p:cNvSpPr>
          <p:nvPr>
            <p:ph type="subTitle" idx="1"/>
          </p:nvPr>
        </p:nvSpPr>
        <p:spPr>
          <a:xfrm>
            <a:off x="3885400" y="1421626"/>
            <a:ext cx="4141200" cy="3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Lato"/>
                <a:ea typeface="Lato"/>
                <a:cs typeface="Lato"/>
                <a:sym typeface="Lato"/>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25" name="Google Shape;125;p24"/>
          <p:cNvSpPr txBox="1">
            <a:spLocks noGrp="1"/>
          </p:cNvSpPr>
          <p:nvPr>
            <p:ph type="title" idx="2" hasCustomPrompt="1"/>
          </p:nvPr>
        </p:nvSpPr>
        <p:spPr>
          <a:xfrm>
            <a:off x="3885400" y="2054274"/>
            <a:ext cx="4141200" cy="77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100" b="1">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6" name="Google Shape;126;p24"/>
          <p:cNvSpPr txBox="1">
            <a:spLocks noGrp="1"/>
          </p:cNvSpPr>
          <p:nvPr>
            <p:ph type="subTitle" idx="3"/>
          </p:nvPr>
        </p:nvSpPr>
        <p:spPr>
          <a:xfrm>
            <a:off x="3885400" y="2787298"/>
            <a:ext cx="4141200" cy="3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Lato"/>
                <a:ea typeface="Lato"/>
                <a:cs typeface="Lato"/>
                <a:sym typeface="Lato"/>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
        <p:nvSpPr>
          <p:cNvPr id="127" name="Google Shape;127;p24"/>
          <p:cNvSpPr txBox="1">
            <a:spLocks noGrp="1"/>
          </p:cNvSpPr>
          <p:nvPr>
            <p:ph type="title" idx="4" hasCustomPrompt="1"/>
          </p:nvPr>
        </p:nvSpPr>
        <p:spPr>
          <a:xfrm>
            <a:off x="3885400" y="3419012"/>
            <a:ext cx="4141200" cy="776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200"/>
              <a:buNone/>
              <a:defRPr sz="6100" b="1">
                <a:solidFill>
                  <a:schemeClr val="accent1"/>
                </a:solidFill>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28" name="Google Shape;128;p24"/>
          <p:cNvSpPr txBox="1">
            <a:spLocks noGrp="1"/>
          </p:cNvSpPr>
          <p:nvPr>
            <p:ph type="subTitle" idx="5"/>
          </p:nvPr>
        </p:nvSpPr>
        <p:spPr>
          <a:xfrm>
            <a:off x="3885400" y="4152976"/>
            <a:ext cx="4141200" cy="3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latin typeface="Lato"/>
                <a:ea typeface="Lato"/>
                <a:cs typeface="Lato"/>
                <a:sym typeface="Lato"/>
              </a:defRPr>
            </a:lvl1pPr>
            <a:lvl2pPr lvl="1" algn="ctr" rtl="0">
              <a:lnSpc>
                <a:spcPct val="100000"/>
              </a:lnSpc>
              <a:spcBef>
                <a:spcPts val="0"/>
              </a:spcBef>
              <a:spcAft>
                <a:spcPts val="0"/>
              </a:spcAft>
              <a:buSzPts val="1300"/>
              <a:buNone/>
              <a:defRPr/>
            </a:lvl2pPr>
            <a:lvl3pPr lvl="2" algn="ctr" rtl="0">
              <a:lnSpc>
                <a:spcPct val="100000"/>
              </a:lnSpc>
              <a:spcBef>
                <a:spcPts val="0"/>
              </a:spcBef>
              <a:spcAft>
                <a:spcPts val="0"/>
              </a:spcAft>
              <a:buSzPts val="1300"/>
              <a:buNone/>
              <a:defRPr/>
            </a:lvl3pPr>
            <a:lvl4pPr lvl="3" algn="ctr" rtl="0">
              <a:lnSpc>
                <a:spcPct val="100000"/>
              </a:lnSpc>
              <a:spcBef>
                <a:spcPts val="0"/>
              </a:spcBef>
              <a:spcAft>
                <a:spcPts val="0"/>
              </a:spcAft>
              <a:buSzPts val="1300"/>
              <a:buNone/>
              <a:defRPr/>
            </a:lvl4pPr>
            <a:lvl5pPr lvl="4" algn="ctr" rtl="0">
              <a:lnSpc>
                <a:spcPct val="100000"/>
              </a:lnSpc>
              <a:spcBef>
                <a:spcPts val="0"/>
              </a:spcBef>
              <a:spcAft>
                <a:spcPts val="0"/>
              </a:spcAft>
              <a:buSzPts val="1300"/>
              <a:buNone/>
              <a:defRPr/>
            </a:lvl5pPr>
            <a:lvl6pPr lvl="5" algn="ctr" rtl="0">
              <a:lnSpc>
                <a:spcPct val="100000"/>
              </a:lnSpc>
              <a:spcBef>
                <a:spcPts val="0"/>
              </a:spcBef>
              <a:spcAft>
                <a:spcPts val="0"/>
              </a:spcAft>
              <a:buSzPts val="1300"/>
              <a:buNone/>
              <a:defRPr/>
            </a:lvl6pPr>
            <a:lvl7pPr lvl="6" algn="ctr" rtl="0">
              <a:lnSpc>
                <a:spcPct val="100000"/>
              </a:lnSpc>
              <a:spcBef>
                <a:spcPts val="0"/>
              </a:spcBef>
              <a:spcAft>
                <a:spcPts val="0"/>
              </a:spcAft>
              <a:buSzPts val="1300"/>
              <a:buNone/>
              <a:defRPr/>
            </a:lvl7pPr>
            <a:lvl8pPr lvl="7" algn="ctr" rtl="0">
              <a:lnSpc>
                <a:spcPct val="100000"/>
              </a:lnSpc>
              <a:spcBef>
                <a:spcPts val="0"/>
              </a:spcBef>
              <a:spcAft>
                <a:spcPts val="0"/>
              </a:spcAft>
              <a:buSzPts val="1300"/>
              <a:buNone/>
              <a:defRPr/>
            </a:lvl8pPr>
            <a:lvl9pPr lvl="8" algn="ctr" rtl="0">
              <a:lnSpc>
                <a:spcPct val="100000"/>
              </a:lnSpc>
              <a:spcBef>
                <a:spcPts val="0"/>
              </a:spcBef>
              <a:spcAft>
                <a:spcPts val="0"/>
              </a:spcAft>
              <a:buSzPts val="13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29"/>
        <p:cNvGrpSpPr/>
        <p:nvPr/>
      </p:nvGrpSpPr>
      <p:grpSpPr>
        <a:xfrm>
          <a:off x="0" y="0"/>
          <a:ext cx="0" cy="0"/>
          <a:chOff x="0" y="0"/>
          <a:chExt cx="0" cy="0"/>
        </a:xfrm>
      </p:grpSpPr>
      <p:sp>
        <p:nvSpPr>
          <p:cNvPr id="130" name="Google Shape;130;p25"/>
          <p:cNvSpPr txBox="1">
            <a:spLocks noGrp="1"/>
          </p:cNvSpPr>
          <p:nvPr>
            <p:ph type="ctrTitle"/>
          </p:nvPr>
        </p:nvSpPr>
        <p:spPr>
          <a:xfrm>
            <a:off x="713225" y="539500"/>
            <a:ext cx="4491600" cy="980100"/>
          </a:xfrm>
          <a:prstGeom prst="rect">
            <a:avLst/>
          </a:prstGeom>
        </p:spPr>
        <p:txBody>
          <a:bodyPr spcFirstLastPara="1" wrap="square" lIns="91425" tIns="91425" rIns="91425" bIns="91425" anchor="t" anchorCtr="0">
            <a:noAutofit/>
          </a:bodyPr>
          <a:lstStyle>
            <a:lvl1pPr lvl="0" rtl="0">
              <a:spcBef>
                <a:spcPts val="0"/>
              </a:spcBef>
              <a:spcAft>
                <a:spcPts val="0"/>
              </a:spcAft>
              <a:buSzPts val="5200"/>
              <a:buNone/>
              <a:defRPr sz="10000" b="1"/>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1" name="Google Shape;131;p25"/>
          <p:cNvSpPr txBox="1">
            <a:spLocks noGrp="1"/>
          </p:cNvSpPr>
          <p:nvPr>
            <p:ph type="subTitle" idx="1"/>
          </p:nvPr>
        </p:nvSpPr>
        <p:spPr>
          <a:xfrm>
            <a:off x="713225" y="1599040"/>
            <a:ext cx="3340800" cy="1008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300"/>
              <a:buNone/>
              <a:defRPr sz="1400">
                <a:solidFill>
                  <a:schemeClr val="dk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32" name="Google Shape;132;p25"/>
          <p:cNvSpPr txBox="1"/>
          <p:nvPr/>
        </p:nvSpPr>
        <p:spPr>
          <a:xfrm>
            <a:off x="713225" y="3276938"/>
            <a:ext cx="33408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dk1"/>
                </a:solidFill>
                <a:latin typeface="Lato"/>
                <a:ea typeface="Lato"/>
                <a:cs typeface="Lato"/>
                <a:sym typeface="Lato"/>
              </a:rPr>
              <a:t>CREDITS: This presentation template was created by </a:t>
            </a:r>
            <a:r>
              <a:rPr lang="en" sz="1000" u="sng">
                <a:solidFill>
                  <a:schemeClr val="dk1"/>
                </a:solid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000">
                <a:solidFill>
                  <a:schemeClr val="dk1"/>
                </a:solidFill>
                <a:latin typeface="Lato"/>
                <a:ea typeface="Lato"/>
                <a:cs typeface="Lato"/>
                <a:sym typeface="Lato"/>
              </a:rPr>
              <a:t>, including icons by </a:t>
            </a:r>
            <a:r>
              <a:rPr lang="en" sz="1000"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000">
                <a:solidFill>
                  <a:schemeClr val="dk1"/>
                </a:solidFill>
                <a:latin typeface="Lato"/>
                <a:ea typeface="Lato"/>
                <a:cs typeface="Lato"/>
                <a:sym typeface="Lato"/>
              </a:rPr>
              <a:t>, infographics &amp; images by</a:t>
            </a:r>
            <a:r>
              <a:rPr lang="en" sz="1000">
                <a:solidFill>
                  <a:schemeClr val="dk1"/>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 </a:t>
            </a:r>
            <a:r>
              <a:rPr lang="en" sz="1000"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000">
              <a:solidFill>
                <a:schemeClr val="dk1"/>
              </a:solidFill>
              <a:latin typeface="Lato"/>
              <a:ea typeface="Lato"/>
              <a:cs typeface="Lato"/>
              <a:sym typeface="Lat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33"/>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13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p:cSld name="CUSTOM_7_1">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4504975" y="2372700"/>
            <a:ext cx="3925800" cy="893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000000"/>
              </a:buClr>
              <a:buSzPts val="2800"/>
              <a:buNone/>
              <a:defRPr sz="7600" b="1"/>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15" name="Google Shape;15;p3"/>
          <p:cNvSpPr txBox="1">
            <a:spLocks noGrp="1"/>
          </p:cNvSpPr>
          <p:nvPr>
            <p:ph type="subTitle" idx="1"/>
          </p:nvPr>
        </p:nvSpPr>
        <p:spPr>
          <a:xfrm>
            <a:off x="4504975" y="3265800"/>
            <a:ext cx="3925800" cy="35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300"/>
              <a:buNone/>
              <a:defRPr sz="1400">
                <a:solidFill>
                  <a:schemeClr val="dk1"/>
                </a:solidFill>
              </a:defRPr>
            </a:lvl1pPr>
            <a:lvl2pPr lvl="1" algn="r" rtl="0">
              <a:lnSpc>
                <a:spcPct val="100000"/>
              </a:lnSpc>
              <a:spcBef>
                <a:spcPts val="0"/>
              </a:spcBef>
              <a:spcAft>
                <a:spcPts val="0"/>
              </a:spcAft>
              <a:buClr>
                <a:srgbClr val="000000"/>
              </a:buClr>
              <a:buSzPts val="1300"/>
              <a:buNone/>
              <a:defRPr>
                <a:solidFill>
                  <a:srgbClr val="000000"/>
                </a:solidFill>
              </a:defRPr>
            </a:lvl2pPr>
            <a:lvl3pPr lvl="2" algn="r" rtl="0">
              <a:lnSpc>
                <a:spcPct val="100000"/>
              </a:lnSpc>
              <a:spcBef>
                <a:spcPts val="0"/>
              </a:spcBef>
              <a:spcAft>
                <a:spcPts val="0"/>
              </a:spcAft>
              <a:buClr>
                <a:srgbClr val="000000"/>
              </a:buClr>
              <a:buSzPts val="1300"/>
              <a:buNone/>
              <a:defRPr>
                <a:solidFill>
                  <a:srgbClr val="000000"/>
                </a:solidFill>
              </a:defRPr>
            </a:lvl3pPr>
            <a:lvl4pPr lvl="3" algn="r" rtl="0">
              <a:lnSpc>
                <a:spcPct val="100000"/>
              </a:lnSpc>
              <a:spcBef>
                <a:spcPts val="0"/>
              </a:spcBef>
              <a:spcAft>
                <a:spcPts val="0"/>
              </a:spcAft>
              <a:buClr>
                <a:srgbClr val="000000"/>
              </a:buClr>
              <a:buSzPts val="1300"/>
              <a:buNone/>
              <a:defRPr>
                <a:solidFill>
                  <a:srgbClr val="000000"/>
                </a:solidFill>
              </a:defRPr>
            </a:lvl4pPr>
            <a:lvl5pPr lvl="4" algn="r" rtl="0">
              <a:lnSpc>
                <a:spcPct val="100000"/>
              </a:lnSpc>
              <a:spcBef>
                <a:spcPts val="0"/>
              </a:spcBef>
              <a:spcAft>
                <a:spcPts val="0"/>
              </a:spcAft>
              <a:buClr>
                <a:srgbClr val="000000"/>
              </a:buClr>
              <a:buSzPts val="1300"/>
              <a:buNone/>
              <a:defRPr>
                <a:solidFill>
                  <a:srgbClr val="000000"/>
                </a:solidFill>
              </a:defRPr>
            </a:lvl5pPr>
            <a:lvl6pPr lvl="5" algn="r" rtl="0">
              <a:lnSpc>
                <a:spcPct val="100000"/>
              </a:lnSpc>
              <a:spcBef>
                <a:spcPts val="0"/>
              </a:spcBef>
              <a:spcAft>
                <a:spcPts val="0"/>
              </a:spcAft>
              <a:buClr>
                <a:srgbClr val="000000"/>
              </a:buClr>
              <a:buSzPts val="1300"/>
              <a:buNone/>
              <a:defRPr>
                <a:solidFill>
                  <a:srgbClr val="000000"/>
                </a:solidFill>
              </a:defRPr>
            </a:lvl6pPr>
            <a:lvl7pPr lvl="6" algn="r" rtl="0">
              <a:lnSpc>
                <a:spcPct val="100000"/>
              </a:lnSpc>
              <a:spcBef>
                <a:spcPts val="0"/>
              </a:spcBef>
              <a:spcAft>
                <a:spcPts val="0"/>
              </a:spcAft>
              <a:buClr>
                <a:srgbClr val="000000"/>
              </a:buClr>
              <a:buSzPts val="1300"/>
              <a:buNone/>
              <a:defRPr>
                <a:solidFill>
                  <a:srgbClr val="000000"/>
                </a:solidFill>
              </a:defRPr>
            </a:lvl7pPr>
            <a:lvl8pPr lvl="7" algn="r" rtl="0">
              <a:lnSpc>
                <a:spcPct val="100000"/>
              </a:lnSpc>
              <a:spcBef>
                <a:spcPts val="0"/>
              </a:spcBef>
              <a:spcAft>
                <a:spcPts val="0"/>
              </a:spcAft>
              <a:buClr>
                <a:srgbClr val="000000"/>
              </a:buClr>
              <a:buSzPts val="1300"/>
              <a:buNone/>
              <a:defRPr>
                <a:solidFill>
                  <a:srgbClr val="000000"/>
                </a:solidFill>
              </a:defRPr>
            </a:lvl8pPr>
            <a:lvl9pPr lvl="8" algn="r" rtl="0">
              <a:lnSpc>
                <a:spcPct val="100000"/>
              </a:lnSpc>
              <a:spcBef>
                <a:spcPts val="0"/>
              </a:spcBef>
              <a:spcAft>
                <a:spcPts val="0"/>
              </a:spcAft>
              <a:buClr>
                <a:srgbClr val="000000"/>
              </a:buClr>
              <a:buSzPts val="1300"/>
              <a:buNone/>
              <a:defRPr>
                <a:solidFill>
                  <a:srgbClr val="000000"/>
                </a:solidFill>
              </a:defRPr>
            </a:lvl9pPr>
          </a:lstStyle>
          <a:p>
            <a:endParaRPr/>
          </a:p>
        </p:txBody>
      </p:sp>
      <p:sp>
        <p:nvSpPr>
          <p:cNvPr id="16" name="Google Shape;16;p3"/>
          <p:cNvSpPr txBox="1">
            <a:spLocks noGrp="1"/>
          </p:cNvSpPr>
          <p:nvPr>
            <p:ph type="title" idx="2" hasCustomPrompt="1"/>
          </p:nvPr>
        </p:nvSpPr>
        <p:spPr>
          <a:xfrm>
            <a:off x="4504975" y="1242600"/>
            <a:ext cx="3925800" cy="113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900">
                <a:solidFill>
                  <a:schemeClr val="accent5"/>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p:cSld name="CUSTOM_7_1_1_1">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721725" y="535000"/>
            <a:ext cx="7700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Alfa Slab One"/>
              <a:buNone/>
              <a:defRPr sz="4000" b="1">
                <a:solidFill>
                  <a:schemeClr val="dk1"/>
                </a:solidFill>
              </a:defRPr>
            </a:lvl1pPr>
            <a:lvl2pPr lvl="1"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22" name="Google Shape;22;p5"/>
          <p:cNvSpPr txBox="1">
            <a:spLocks noGrp="1"/>
          </p:cNvSpPr>
          <p:nvPr>
            <p:ph type="ctrTitle" idx="2"/>
          </p:nvPr>
        </p:nvSpPr>
        <p:spPr>
          <a:xfrm>
            <a:off x="1966775" y="1983713"/>
            <a:ext cx="2520600" cy="653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1600"/>
              <a:buNone/>
              <a:defRPr sz="3200">
                <a:solidFill>
                  <a:schemeClr val="accent5"/>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3" name="Google Shape;23;p5"/>
          <p:cNvSpPr txBox="1">
            <a:spLocks noGrp="1"/>
          </p:cNvSpPr>
          <p:nvPr>
            <p:ph type="subTitle" idx="1"/>
          </p:nvPr>
        </p:nvSpPr>
        <p:spPr>
          <a:xfrm>
            <a:off x="1966775" y="2658675"/>
            <a:ext cx="2163600" cy="855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300"/>
              <a:buChar char="●"/>
              <a:defRPr sz="1400">
                <a:solidFill>
                  <a:schemeClr val="dk1"/>
                </a:solidFill>
                <a:latin typeface="Lato"/>
                <a:ea typeface="Lato"/>
                <a:cs typeface="Lato"/>
                <a:sym typeface="Lato"/>
              </a:defRPr>
            </a:lvl1pPr>
            <a:lvl2pPr lvl="1" algn="ctr" rtl="0">
              <a:lnSpc>
                <a:spcPct val="100000"/>
              </a:lnSpc>
              <a:spcBef>
                <a:spcPts val="0"/>
              </a:spcBef>
              <a:spcAft>
                <a:spcPts val="0"/>
              </a:spcAft>
              <a:buClr>
                <a:schemeClr val="dk1"/>
              </a:buClr>
              <a:buSzPts val="1300"/>
              <a:buChar char="○"/>
              <a:defRPr>
                <a:solidFill>
                  <a:schemeClr val="dk1"/>
                </a:solidFill>
              </a:defRPr>
            </a:lvl2pPr>
            <a:lvl3pPr lvl="2" algn="ctr" rtl="0">
              <a:lnSpc>
                <a:spcPct val="100000"/>
              </a:lnSpc>
              <a:spcBef>
                <a:spcPts val="0"/>
              </a:spcBef>
              <a:spcAft>
                <a:spcPts val="0"/>
              </a:spcAft>
              <a:buClr>
                <a:schemeClr val="dk1"/>
              </a:buClr>
              <a:buSzPts val="1300"/>
              <a:buChar char="■"/>
              <a:defRPr>
                <a:solidFill>
                  <a:schemeClr val="dk1"/>
                </a:solidFill>
              </a:defRPr>
            </a:lvl3pPr>
            <a:lvl4pPr lvl="3" algn="ctr" rtl="0">
              <a:lnSpc>
                <a:spcPct val="100000"/>
              </a:lnSpc>
              <a:spcBef>
                <a:spcPts val="0"/>
              </a:spcBef>
              <a:spcAft>
                <a:spcPts val="0"/>
              </a:spcAft>
              <a:buClr>
                <a:schemeClr val="dk1"/>
              </a:buClr>
              <a:buSzPts val="1300"/>
              <a:buChar char="●"/>
              <a:defRPr>
                <a:solidFill>
                  <a:schemeClr val="dk1"/>
                </a:solidFill>
              </a:defRPr>
            </a:lvl4pPr>
            <a:lvl5pPr lvl="4" algn="ctr" rtl="0">
              <a:lnSpc>
                <a:spcPct val="100000"/>
              </a:lnSpc>
              <a:spcBef>
                <a:spcPts val="0"/>
              </a:spcBef>
              <a:spcAft>
                <a:spcPts val="0"/>
              </a:spcAft>
              <a:buClr>
                <a:schemeClr val="dk1"/>
              </a:buClr>
              <a:buSzPts val="1300"/>
              <a:buChar char="○"/>
              <a:defRPr>
                <a:solidFill>
                  <a:schemeClr val="dk1"/>
                </a:solidFill>
              </a:defRPr>
            </a:lvl5pPr>
            <a:lvl6pPr lvl="5" algn="ctr" rtl="0">
              <a:lnSpc>
                <a:spcPct val="100000"/>
              </a:lnSpc>
              <a:spcBef>
                <a:spcPts val="0"/>
              </a:spcBef>
              <a:spcAft>
                <a:spcPts val="0"/>
              </a:spcAft>
              <a:buClr>
                <a:schemeClr val="dk1"/>
              </a:buClr>
              <a:buSzPts val="1300"/>
              <a:buChar char="■"/>
              <a:defRPr>
                <a:solidFill>
                  <a:schemeClr val="dk1"/>
                </a:solidFill>
              </a:defRPr>
            </a:lvl6pPr>
            <a:lvl7pPr lvl="6" algn="ctr" rtl="0">
              <a:lnSpc>
                <a:spcPct val="100000"/>
              </a:lnSpc>
              <a:spcBef>
                <a:spcPts val="0"/>
              </a:spcBef>
              <a:spcAft>
                <a:spcPts val="0"/>
              </a:spcAft>
              <a:buClr>
                <a:schemeClr val="dk1"/>
              </a:buClr>
              <a:buSzPts val="1300"/>
              <a:buChar char="●"/>
              <a:defRPr>
                <a:solidFill>
                  <a:schemeClr val="dk1"/>
                </a:solidFill>
              </a:defRPr>
            </a:lvl7pPr>
            <a:lvl8pPr lvl="7" algn="ctr" rtl="0">
              <a:lnSpc>
                <a:spcPct val="100000"/>
              </a:lnSpc>
              <a:spcBef>
                <a:spcPts val="0"/>
              </a:spcBef>
              <a:spcAft>
                <a:spcPts val="0"/>
              </a:spcAft>
              <a:buClr>
                <a:schemeClr val="dk1"/>
              </a:buClr>
              <a:buSzPts val="1300"/>
              <a:buChar char="○"/>
              <a:defRPr>
                <a:solidFill>
                  <a:schemeClr val="dk1"/>
                </a:solidFill>
              </a:defRPr>
            </a:lvl8pPr>
            <a:lvl9pPr lvl="8" algn="ctr" rtl="0">
              <a:lnSpc>
                <a:spcPct val="100000"/>
              </a:lnSpc>
              <a:spcBef>
                <a:spcPts val="0"/>
              </a:spcBef>
              <a:spcAft>
                <a:spcPts val="0"/>
              </a:spcAft>
              <a:buClr>
                <a:schemeClr val="dk1"/>
              </a:buClr>
              <a:buSzPts val="1300"/>
              <a:buChar char="■"/>
              <a:defRPr>
                <a:solidFill>
                  <a:schemeClr val="dk1"/>
                </a:solidFill>
              </a:defRPr>
            </a:lvl9pPr>
          </a:lstStyle>
          <a:p>
            <a:endParaRPr/>
          </a:p>
        </p:txBody>
      </p:sp>
      <p:sp>
        <p:nvSpPr>
          <p:cNvPr id="24" name="Google Shape;24;p5"/>
          <p:cNvSpPr txBox="1">
            <a:spLocks noGrp="1"/>
          </p:cNvSpPr>
          <p:nvPr>
            <p:ph type="ctrTitle" idx="3"/>
          </p:nvPr>
        </p:nvSpPr>
        <p:spPr>
          <a:xfrm>
            <a:off x="4736550" y="2013440"/>
            <a:ext cx="2523600" cy="6531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1600"/>
              <a:buNone/>
              <a:defRPr sz="3200">
                <a:solidFill>
                  <a:schemeClr val="accent5"/>
                </a:solidFill>
              </a:defRPr>
            </a:lvl1pPr>
            <a:lvl2pPr lvl="1" algn="ctr" rtl="0">
              <a:spcBef>
                <a:spcPts val="0"/>
              </a:spcBef>
              <a:spcAft>
                <a:spcPts val="0"/>
              </a:spcAft>
              <a:buClr>
                <a:srgbClr val="000000"/>
              </a:buClr>
              <a:buSzPts val="1600"/>
              <a:buNone/>
              <a:defRPr sz="1600">
                <a:solidFill>
                  <a:srgbClr val="000000"/>
                </a:solidFill>
              </a:defRPr>
            </a:lvl2pPr>
            <a:lvl3pPr lvl="2" algn="ctr" rtl="0">
              <a:spcBef>
                <a:spcPts val="0"/>
              </a:spcBef>
              <a:spcAft>
                <a:spcPts val="0"/>
              </a:spcAft>
              <a:buClr>
                <a:srgbClr val="000000"/>
              </a:buClr>
              <a:buSzPts val="1600"/>
              <a:buNone/>
              <a:defRPr sz="1600">
                <a:solidFill>
                  <a:srgbClr val="000000"/>
                </a:solidFill>
              </a:defRPr>
            </a:lvl3pPr>
            <a:lvl4pPr lvl="3" algn="ctr" rtl="0">
              <a:spcBef>
                <a:spcPts val="0"/>
              </a:spcBef>
              <a:spcAft>
                <a:spcPts val="0"/>
              </a:spcAft>
              <a:buClr>
                <a:srgbClr val="000000"/>
              </a:buClr>
              <a:buSzPts val="1600"/>
              <a:buNone/>
              <a:defRPr sz="1600">
                <a:solidFill>
                  <a:srgbClr val="000000"/>
                </a:solidFill>
              </a:defRPr>
            </a:lvl4pPr>
            <a:lvl5pPr lvl="4" algn="ctr" rtl="0">
              <a:spcBef>
                <a:spcPts val="0"/>
              </a:spcBef>
              <a:spcAft>
                <a:spcPts val="0"/>
              </a:spcAft>
              <a:buClr>
                <a:srgbClr val="000000"/>
              </a:buClr>
              <a:buSzPts val="1600"/>
              <a:buNone/>
              <a:defRPr sz="1600">
                <a:solidFill>
                  <a:srgbClr val="000000"/>
                </a:solidFill>
              </a:defRPr>
            </a:lvl5pPr>
            <a:lvl6pPr lvl="5" algn="ctr" rtl="0">
              <a:spcBef>
                <a:spcPts val="0"/>
              </a:spcBef>
              <a:spcAft>
                <a:spcPts val="0"/>
              </a:spcAft>
              <a:buClr>
                <a:srgbClr val="000000"/>
              </a:buClr>
              <a:buSzPts val="1600"/>
              <a:buNone/>
              <a:defRPr sz="1600">
                <a:solidFill>
                  <a:srgbClr val="000000"/>
                </a:solidFill>
              </a:defRPr>
            </a:lvl6pPr>
            <a:lvl7pPr lvl="6" algn="ctr" rtl="0">
              <a:spcBef>
                <a:spcPts val="0"/>
              </a:spcBef>
              <a:spcAft>
                <a:spcPts val="0"/>
              </a:spcAft>
              <a:buClr>
                <a:srgbClr val="000000"/>
              </a:buClr>
              <a:buSzPts val="1600"/>
              <a:buNone/>
              <a:defRPr sz="1600">
                <a:solidFill>
                  <a:srgbClr val="000000"/>
                </a:solidFill>
              </a:defRPr>
            </a:lvl7pPr>
            <a:lvl8pPr lvl="7" algn="ctr" rtl="0">
              <a:spcBef>
                <a:spcPts val="0"/>
              </a:spcBef>
              <a:spcAft>
                <a:spcPts val="0"/>
              </a:spcAft>
              <a:buClr>
                <a:srgbClr val="000000"/>
              </a:buClr>
              <a:buSzPts val="1600"/>
              <a:buNone/>
              <a:defRPr sz="1600">
                <a:solidFill>
                  <a:srgbClr val="000000"/>
                </a:solidFill>
              </a:defRPr>
            </a:lvl8pPr>
            <a:lvl9pPr lvl="8" algn="ctr" rtl="0">
              <a:spcBef>
                <a:spcPts val="0"/>
              </a:spcBef>
              <a:spcAft>
                <a:spcPts val="0"/>
              </a:spcAft>
              <a:buClr>
                <a:srgbClr val="000000"/>
              </a:buClr>
              <a:buSzPts val="1600"/>
              <a:buNone/>
              <a:defRPr sz="1600">
                <a:solidFill>
                  <a:srgbClr val="000000"/>
                </a:solidFill>
              </a:defRPr>
            </a:lvl9pPr>
          </a:lstStyle>
          <a:p>
            <a:endParaRPr/>
          </a:p>
        </p:txBody>
      </p:sp>
      <p:sp>
        <p:nvSpPr>
          <p:cNvPr id="25" name="Google Shape;25;p5"/>
          <p:cNvSpPr txBox="1">
            <a:spLocks noGrp="1"/>
          </p:cNvSpPr>
          <p:nvPr>
            <p:ph type="subTitle" idx="4"/>
          </p:nvPr>
        </p:nvSpPr>
        <p:spPr>
          <a:xfrm>
            <a:off x="5096550" y="2678940"/>
            <a:ext cx="2163600" cy="859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1300"/>
              <a:buChar char="●"/>
              <a:defRPr sz="1400">
                <a:solidFill>
                  <a:schemeClr val="dk1"/>
                </a:solidFill>
                <a:latin typeface="Lato"/>
                <a:ea typeface="Lato"/>
                <a:cs typeface="Lato"/>
                <a:sym typeface="Lato"/>
              </a:defRPr>
            </a:lvl1pPr>
            <a:lvl2pPr lvl="1" algn="ctr" rtl="0">
              <a:lnSpc>
                <a:spcPct val="100000"/>
              </a:lnSpc>
              <a:spcBef>
                <a:spcPts val="0"/>
              </a:spcBef>
              <a:spcAft>
                <a:spcPts val="0"/>
              </a:spcAft>
              <a:buClr>
                <a:schemeClr val="dk1"/>
              </a:buClr>
              <a:buSzPts val="1300"/>
              <a:buChar char="○"/>
              <a:defRPr>
                <a:solidFill>
                  <a:schemeClr val="dk1"/>
                </a:solidFill>
              </a:defRPr>
            </a:lvl2pPr>
            <a:lvl3pPr lvl="2" algn="ctr" rtl="0">
              <a:lnSpc>
                <a:spcPct val="100000"/>
              </a:lnSpc>
              <a:spcBef>
                <a:spcPts val="0"/>
              </a:spcBef>
              <a:spcAft>
                <a:spcPts val="0"/>
              </a:spcAft>
              <a:buClr>
                <a:schemeClr val="dk1"/>
              </a:buClr>
              <a:buSzPts val="1300"/>
              <a:buChar char="■"/>
              <a:defRPr>
                <a:solidFill>
                  <a:schemeClr val="dk1"/>
                </a:solidFill>
              </a:defRPr>
            </a:lvl3pPr>
            <a:lvl4pPr lvl="3" algn="ctr" rtl="0">
              <a:lnSpc>
                <a:spcPct val="100000"/>
              </a:lnSpc>
              <a:spcBef>
                <a:spcPts val="0"/>
              </a:spcBef>
              <a:spcAft>
                <a:spcPts val="0"/>
              </a:spcAft>
              <a:buClr>
                <a:schemeClr val="dk1"/>
              </a:buClr>
              <a:buSzPts val="1300"/>
              <a:buChar char="●"/>
              <a:defRPr>
                <a:solidFill>
                  <a:schemeClr val="dk1"/>
                </a:solidFill>
              </a:defRPr>
            </a:lvl4pPr>
            <a:lvl5pPr lvl="4" algn="ctr" rtl="0">
              <a:lnSpc>
                <a:spcPct val="100000"/>
              </a:lnSpc>
              <a:spcBef>
                <a:spcPts val="0"/>
              </a:spcBef>
              <a:spcAft>
                <a:spcPts val="0"/>
              </a:spcAft>
              <a:buClr>
                <a:schemeClr val="dk1"/>
              </a:buClr>
              <a:buSzPts val="1300"/>
              <a:buChar char="○"/>
              <a:defRPr>
                <a:solidFill>
                  <a:schemeClr val="dk1"/>
                </a:solidFill>
              </a:defRPr>
            </a:lvl5pPr>
            <a:lvl6pPr lvl="5" algn="ctr" rtl="0">
              <a:lnSpc>
                <a:spcPct val="100000"/>
              </a:lnSpc>
              <a:spcBef>
                <a:spcPts val="0"/>
              </a:spcBef>
              <a:spcAft>
                <a:spcPts val="0"/>
              </a:spcAft>
              <a:buClr>
                <a:schemeClr val="dk1"/>
              </a:buClr>
              <a:buSzPts val="1300"/>
              <a:buChar char="■"/>
              <a:defRPr>
                <a:solidFill>
                  <a:schemeClr val="dk1"/>
                </a:solidFill>
              </a:defRPr>
            </a:lvl6pPr>
            <a:lvl7pPr lvl="6" algn="ctr" rtl="0">
              <a:lnSpc>
                <a:spcPct val="100000"/>
              </a:lnSpc>
              <a:spcBef>
                <a:spcPts val="0"/>
              </a:spcBef>
              <a:spcAft>
                <a:spcPts val="0"/>
              </a:spcAft>
              <a:buClr>
                <a:schemeClr val="dk1"/>
              </a:buClr>
              <a:buSzPts val="1300"/>
              <a:buChar char="●"/>
              <a:defRPr>
                <a:solidFill>
                  <a:schemeClr val="dk1"/>
                </a:solidFill>
              </a:defRPr>
            </a:lvl7pPr>
            <a:lvl8pPr lvl="7" algn="ctr" rtl="0">
              <a:lnSpc>
                <a:spcPct val="100000"/>
              </a:lnSpc>
              <a:spcBef>
                <a:spcPts val="0"/>
              </a:spcBef>
              <a:spcAft>
                <a:spcPts val="0"/>
              </a:spcAft>
              <a:buClr>
                <a:schemeClr val="dk1"/>
              </a:buClr>
              <a:buSzPts val="1300"/>
              <a:buChar char="○"/>
              <a:defRPr>
                <a:solidFill>
                  <a:schemeClr val="dk1"/>
                </a:solidFill>
              </a:defRPr>
            </a:lvl8pPr>
            <a:lvl9pPr lvl="8" algn="ctr" rtl="0">
              <a:lnSpc>
                <a:spcPct val="100000"/>
              </a:lnSpc>
              <a:spcBef>
                <a:spcPts val="0"/>
              </a:spcBef>
              <a:spcAft>
                <a:spcPts val="0"/>
              </a:spcAft>
              <a:buClr>
                <a:schemeClr val="dk1"/>
              </a:buClr>
              <a:buSzPts val="1300"/>
              <a:buChar char="■"/>
              <a:defRPr>
                <a:solidFill>
                  <a:schemeClr val="dk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p:cSld name="CUSTOM_7_1_1_1_1">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721725" y="535000"/>
            <a:ext cx="77004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2800"/>
              <a:buFont typeface="Alfa Slab One"/>
              <a:buNone/>
              <a:defRPr sz="4000" b="1">
                <a:solidFill>
                  <a:schemeClr val="dk1"/>
                </a:solidFill>
              </a:defRPr>
            </a:lvl1pPr>
            <a:lvl2pPr lvl="1"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lgn="ctr"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
  <p:cSld name="MAIN_POINT">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4123675" y="1321050"/>
            <a:ext cx="4307100" cy="263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
        <p:cNvGrpSpPr/>
        <p:nvPr/>
      </p:nvGrpSpPr>
      <p:grpSpPr>
        <a:xfrm>
          <a:off x="0" y="0"/>
          <a:ext cx="0" cy="0"/>
          <a:chOff x="0" y="0"/>
          <a:chExt cx="0" cy="0"/>
        </a:xfrm>
      </p:grpSpPr>
      <p:sp>
        <p:nvSpPr>
          <p:cNvPr id="34" name="Google Shape;34;p9"/>
          <p:cNvSpPr txBox="1">
            <a:spLocks noGrp="1"/>
          </p:cNvSpPr>
          <p:nvPr>
            <p:ph type="title"/>
          </p:nvPr>
        </p:nvSpPr>
        <p:spPr>
          <a:xfrm>
            <a:off x="839700" y="1126650"/>
            <a:ext cx="4207500" cy="8418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5200" b="1"/>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5" name="Google Shape;35;p9"/>
          <p:cNvSpPr txBox="1">
            <a:spLocks noGrp="1"/>
          </p:cNvSpPr>
          <p:nvPr>
            <p:ph type="subTitle" idx="1"/>
          </p:nvPr>
        </p:nvSpPr>
        <p:spPr>
          <a:xfrm>
            <a:off x="839700" y="2011925"/>
            <a:ext cx="4207500" cy="111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300"/>
              <a:buNone/>
              <a:defRPr sz="1400">
                <a:solidFill>
                  <a:schemeClr val="dk1"/>
                </a:solidFill>
              </a:defRPr>
            </a:lvl1pPr>
            <a:lvl2pPr lvl="1" algn="ctr" rtl="0">
              <a:lnSpc>
                <a:spcPct val="100000"/>
              </a:lnSpc>
              <a:spcBef>
                <a:spcPts val="1600"/>
              </a:spcBef>
              <a:spcAft>
                <a:spcPts val="0"/>
              </a:spcAft>
              <a:buSzPts val="1300"/>
              <a:buNone/>
              <a:defRPr/>
            </a:lvl2pPr>
            <a:lvl3pPr lvl="2" algn="ctr" rtl="0">
              <a:lnSpc>
                <a:spcPct val="100000"/>
              </a:lnSpc>
              <a:spcBef>
                <a:spcPts val="1600"/>
              </a:spcBef>
              <a:spcAft>
                <a:spcPts val="0"/>
              </a:spcAft>
              <a:buSzPts val="1300"/>
              <a:buNone/>
              <a:defRPr/>
            </a:lvl3pPr>
            <a:lvl4pPr lvl="3" algn="ctr" rtl="0">
              <a:lnSpc>
                <a:spcPct val="100000"/>
              </a:lnSpc>
              <a:spcBef>
                <a:spcPts val="1600"/>
              </a:spcBef>
              <a:spcAft>
                <a:spcPts val="0"/>
              </a:spcAft>
              <a:buSzPts val="1300"/>
              <a:buNone/>
              <a:defRPr/>
            </a:lvl4pPr>
            <a:lvl5pPr lvl="4" algn="ctr" rtl="0">
              <a:lnSpc>
                <a:spcPct val="100000"/>
              </a:lnSpc>
              <a:spcBef>
                <a:spcPts val="1600"/>
              </a:spcBef>
              <a:spcAft>
                <a:spcPts val="0"/>
              </a:spcAft>
              <a:buSzPts val="1300"/>
              <a:buNone/>
              <a:defRPr/>
            </a:lvl5pPr>
            <a:lvl6pPr lvl="5" algn="ctr" rtl="0">
              <a:lnSpc>
                <a:spcPct val="100000"/>
              </a:lnSpc>
              <a:spcBef>
                <a:spcPts val="1600"/>
              </a:spcBef>
              <a:spcAft>
                <a:spcPts val="0"/>
              </a:spcAft>
              <a:buSzPts val="1300"/>
              <a:buNone/>
              <a:defRPr/>
            </a:lvl6pPr>
            <a:lvl7pPr lvl="6" algn="ctr" rtl="0">
              <a:lnSpc>
                <a:spcPct val="100000"/>
              </a:lnSpc>
              <a:spcBef>
                <a:spcPts val="1600"/>
              </a:spcBef>
              <a:spcAft>
                <a:spcPts val="0"/>
              </a:spcAft>
              <a:buSzPts val="1300"/>
              <a:buNone/>
              <a:defRPr/>
            </a:lvl7pPr>
            <a:lvl8pPr lvl="7" algn="ctr" rtl="0">
              <a:lnSpc>
                <a:spcPct val="100000"/>
              </a:lnSpc>
              <a:spcBef>
                <a:spcPts val="1600"/>
              </a:spcBef>
              <a:spcAft>
                <a:spcPts val="0"/>
              </a:spcAft>
              <a:buSzPts val="1300"/>
              <a:buNone/>
              <a:defRPr/>
            </a:lvl8pPr>
            <a:lvl9pPr lvl="8" algn="ctr" rtl="0">
              <a:lnSpc>
                <a:spcPct val="100000"/>
              </a:lnSpc>
              <a:spcBef>
                <a:spcPts val="1600"/>
              </a:spcBef>
              <a:spcAft>
                <a:spcPts val="1600"/>
              </a:spcAft>
              <a:buSzPts val="13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6"/>
        <p:cNvGrpSpPr/>
        <p:nvPr/>
      </p:nvGrpSpPr>
      <p:grpSpPr>
        <a:xfrm>
          <a:off x="0" y="0"/>
          <a:ext cx="0" cy="0"/>
          <a:chOff x="0" y="0"/>
          <a:chExt cx="0" cy="0"/>
        </a:xfrm>
      </p:grpSpPr>
      <p:sp>
        <p:nvSpPr>
          <p:cNvPr id="37" name="Google Shape;37;p10"/>
          <p:cNvSpPr txBox="1">
            <a:spLocks noGrp="1"/>
          </p:cNvSpPr>
          <p:nvPr>
            <p:ph type="title"/>
          </p:nvPr>
        </p:nvSpPr>
        <p:spPr>
          <a:xfrm>
            <a:off x="713225" y="535000"/>
            <a:ext cx="7717500" cy="15225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2800"/>
              <a:buNone/>
              <a:defRPr sz="5900" b="1"/>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
  <p:cSld name="BIG_NUMBER">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1757950" y="1330738"/>
            <a:ext cx="5628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500" b="1">
                <a:solidFill>
                  <a:schemeClr val="accent1"/>
                </a:solidFill>
              </a:defRPr>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0" name="Google Shape;40;p11"/>
          <p:cNvSpPr txBox="1">
            <a:spLocks noGrp="1"/>
          </p:cNvSpPr>
          <p:nvPr>
            <p:ph type="subTitle" idx="1"/>
          </p:nvPr>
        </p:nvSpPr>
        <p:spPr>
          <a:xfrm>
            <a:off x="1758050" y="2885288"/>
            <a:ext cx="5628000" cy="48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solidFill>
                  <a:schemeClr val="dk1"/>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CUSTOM_6">
    <p:bg>
      <p:bgPr>
        <a:solidFill>
          <a:srgbClr val="FFFFFF"/>
        </a:solidFill>
        <a:effectLst/>
      </p:bgPr>
    </p:bg>
    <p:spTree>
      <p:nvGrpSpPr>
        <p:cNvPr id="1" name="Shape 4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lnSpc>
                <a:spcPct val="70000"/>
              </a:lnSpc>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1pPr>
            <a:lvl2pPr lvl="1"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rtl="0">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1"/>
              </a:buClr>
              <a:buSzPts val="1300"/>
              <a:buFont typeface="Lato"/>
              <a:buChar char="●"/>
              <a:defRPr sz="1300">
                <a:solidFill>
                  <a:schemeClr val="dk1"/>
                </a:solidFill>
                <a:latin typeface="Lato"/>
                <a:ea typeface="Lato"/>
                <a:cs typeface="Lato"/>
                <a:sym typeface="Lato"/>
              </a:defRPr>
            </a:lvl1pPr>
            <a:lvl2pPr marL="914400" lvl="1"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2pPr>
            <a:lvl3pPr marL="1371600" lvl="2"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3pPr>
            <a:lvl4pPr marL="1828800" lvl="3"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4pPr>
            <a:lvl5pPr marL="2286000" lvl="4"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5pPr>
            <a:lvl6pPr marL="2743200" lvl="5"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6pPr>
            <a:lvl7pPr marL="3200400" lvl="6"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7pPr>
            <a:lvl8pPr marL="3657600" lvl="7" indent="-311150" rtl="0">
              <a:lnSpc>
                <a:spcPct val="115000"/>
              </a:lnSpc>
              <a:spcBef>
                <a:spcPts val="1600"/>
              </a:spcBef>
              <a:spcAft>
                <a:spcPts val="0"/>
              </a:spcAft>
              <a:buClr>
                <a:schemeClr val="dk1"/>
              </a:buClr>
              <a:buSzPts val="1300"/>
              <a:buFont typeface="Lato"/>
              <a:buChar char="○"/>
              <a:defRPr sz="1300">
                <a:solidFill>
                  <a:schemeClr val="dk1"/>
                </a:solidFill>
                <a:latin typeface="Lato"/>
                <a:ea typeface="Lato"/>
                <a:cs typeface="Lato"/>
                <a:sym typeface="Lato"/>
              </a:defRPr>
            </a:lvl8pPr>
            <a:lvl9pPr marL="4114800" lvl="8" indent="-311150" rtl="0">
              <a:lnSpc>
                <a:spcPct val="115000"/>
              </a:lnSpc>
              <a:spcBef>
                <a:spcPts val="1600"/>
              </a:spcBef>
              <a:spcAft>
                <a:spcPts val="1600"/>
              </a:spcAft>
              <a:buClr>
                <a:schemeClr val="dk1"/>
              </a:buClr>
              <a:buSzPts val="1300"/>
              <a:buFont typeface="Lato"/>
              <a:buChar char="■"/>
              <a:defRPr sz="13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70" r:id="rId13"/>
    <p:sldLayoutId id="2147483671" r:id="rId14"/>
    <p:sldLayoutId id="2147483672" r:id="rId15"/>
    <p:sldLayoutId id="2147483673"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4.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3.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31"/>
          <p:cNvPicPr preferRelativeResize="0"/>
          <p:nvPr/>
        </p:nvPicPr>
        <p:blipFill>
          <a:blip r:embed="rId3">
            <a:alphaModFix amt="37000"/>
          </a:blip>
          <a:stretch>
            <a:fillRect/>
          </a:stretch>
        </p:blipFill>
        <p:spPr>
          <a:xfrm>
            <a:off x="6991250" y="0"/>
            <a:ext cx="1727806" cy="1109909"/>
          </a:xfrm>
          <a:prstGeom prst="rect">
            <a:avLst/>
          </a:prstGeom>
          <a:noFill/>
          <a:ln>
            <a:noFill/>
          </a:ln>
        </p:spPr>
      </p:pic>
      <p:pic>
        <p:nvPicPr>
          <p:cNvPr id="146" name="Google Shape;146;p31"/>
          <p:cNvPicPr preferRelativeResize="0"/>
          <p:nvPr/>
        </p:nvPicPr>
        <p:blipFill rotWithShape="1">
          <a:blip r:embed="rId4">
            <a:alphaModFix amt="96000"/>
          </a:blip>
          <a:srcRect l="9918" t="2758" b="4365"/>
          <a:stretch/>
        </p:blipFill>
        <p:spPr>
          <a:xfrm rot="-206042">
            <a:off x="5154384" y="323325"/>
            <a:ext cx="2454253" cy="3452850"/>
          </a:xfrm>
          <a:prstGeom prst="rect">
            <a:avLst/>
          </a:prstGeom>
          <a:noFill/>
          <a:ln>
            <a:noFill/>
          </a:ln>
        </p:spPr>
      </p:pic>
      <p:pic>
        <p:nvPicPr>
          <p:cNvPr id="147" name="Google Shape;147;p31"/>
          <p:cNvPicPr preferRelativeResize="0"/>
          <p:nvPr/>
        </p:nvPicPr>
        <p:blipFill rotWithShape="1">
          <a:blip r:embed="rId5">
            <a:alphaModFix/>
          </a:blip>
          <a:srcRect l="1760" t="19268" r="8416" b="12666"/>
          <a:stretch/>
        </p:blipFill>
        <p:spPr>
          <a:xfrm>
            <a:off x="76717" y="4005375"/>
            <a:ext cx="8924401" cy="1049849"/>
          </a:xfrm>
          <a:prstGeom prst="rect">
            <a:avLst/>
          </a:prstGeom>
          <a:noFill/>
          <a:ln>
            <a:noFill/>
          </a:ln>
        </p:spPr>
      </p:pic>
      <p:pic>
        <p:nvPicPr>
          <p:cNvPr id="148" name="Google Shape;148;p31"/>
          <p:cNvPicPr preferRelativeResize="0"/>
          <p:nvPr/>
        </p:nvPicPr>
        <p:blipFill rotWithShape="1">
          <a:blip r:embed="rId6">
            <a:alphaModFix/>
          </a:blip>
          <a:srcRect l="6429" t="16657" r="6568" b="11296"/>
          <a:stretch/>
        </p:blipFill>
        <p:spPr>
          <a:xfrm rot="238339">
            <a:off x="995355" y="3669771"/>
            <a:ext cx="7955717" cy="1721058"/>
          </a:xfrm>
          <a:prstGeom prst="rect">
            <a:avLst/>
          </a:prstGeom>
          <a:noFill/>
          <a:ln>
            <a:noFill/>
          </a:ln>
        </p:spPr>
      </p:pic>
      <p:pic>
        <p:nvPicPr>
          <p:cNvPr id="149" name="Google Shape;149;p31"/>
          <p:cNvPicPr preferRelativeResize="0"/>
          <p:nvPr/>
        </p:nvPicPr>
        <p:blipFill rotWithShape="1">
          <a:blip r:embed="rId7">
            <a:alphaModFix/>
          </a:blip>
          <a:srcRect l="2099" t="5472" r="5015" b="9543"/>
          <a:stretch/>
        </p:blipFill>
        <p:spPr>
          <a:xfrm>
            <a:off x="3370558" y="1217675"/>
            <a:ext cx="5747476" cy="3886849"/>
          </a:xfrm>
          <a:prstGeom prst="rect">
            <a:avLst/>
          </a:prstGeom>
          <a:noFill/>
          <a:ln>
            <a:noFill/>
          </a:ln>
        </p:spPr>
      </p:pic>
      <p:pic>
        <p:nvPicPr>
          <p:cNvPr id="150" name="Google Shape;150;p31"/>
          <p:cNvPicPr preferRelativeResize="0"/>
          <p:nvPr/>
        </p:nvPicPr>
        <p:blipFill>
          <a:blip r:embed="rId3">
            <a:alphaModFix amt="67000"/>
          </a:blip>
          <a:stretch>
            <a:fillRect/>
          </a:stretch>
        </p:blipFill>
        <p:spPr>
          <a:xfrm>
            <a:off x="7530697" y="1003699"/>
            <a:ext cx="1470429" cy="944576"/>
          </a:xfrm>
          <a:prstGeom prst="rect">
            <a:avLst/>
          </a:prstGeom>
          <a:noFill/>
          <a:ln>
            <a:noFill/>
          </a:ln>
        </p:spPr>
      </p:pic>
      <p:sp>
        <p:nvSpPr>
          <p:cNvPr id="151" name="Google Shape;151;p31"/>
          <p:cNvSpPr txBox="1">
            <a:spLocks noGrp="1"/>
          </p:cNvSpPr>
          <p:nvPr>
            <p:ph type="subTitle" idx="1"/>
          </p:nvPr>
        </p:nvSpPr>
        <p:spPr>
          <a:xfrm flipH="1">
            <a:off x="773485" y="3293050"/>
            <a:ext cx="3845400" cy="3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800" dirty="0"/>
              <a:t>Nabila Ahmed 221106674 AIS</a:t>
            </a:r>
          </a:p>
          <a:p>
            <a:pPr marL="0" lvl="0" indent="0" algn="l" rtl="0">
              <a:spcBef>
                <a:spcPts val="0"/>
              </a:spcBef>
              <a:spcAft>
                <a:spcPts val="0"/>
              </a:spcAft>
              <a:buNone/>
            </a:pPr>
            <a:r>
              <a:rPr lang="en-US" sz="800" dirty="0"/>
              <a:t>Samira Samir 221101769 AIS</a:t>
            </a:r>
          </a:p>
          <a:p>
            <a:pPr marL="0" lvl="0" indent="0" algn="l" rtl="0">
              <a:spcBef>
                <a:spcPts val="0"/>
              </a:spcBef>
              <a:spcAft>
                <a:spcPts val="0"/>
              </a:spcAft>
              <a:buNone/>
            </a:pPr>
            <a:r>
              <a:rPr lang="en-US" sz="800" dirty="0"/>
              <a:t>Shahd Gawad A20000476 AIE</a:t>
            </a:r>
          </a:p>
          <a:p>
            <a:pPr marL="0" lvl="0" indent="0" algn="l" rtl="0">
              <a:spcBef>
                <a:spcPts val="0"/>
              </a:spcBef>
              <a:spcAft>
                <a:spcPts val="0"/>
              </a:spcAft>
              <a:buNone/>
            </a:pPr>
            <a:r>
              <a:rPr lang="en-US" sz="800" dirty="0"/>
              <a:t>Maryam Eslam 221100500 AIS</a:t>
            </a:r>
          </a:p>
          <a:p>
            <a:pPr marL="0" lvl="0" indent="0" algn="l" rtl="0">
              <a:spcBef>
                <a:spcPts val="0"/>
              </a:spcBef>
              <a:spcAft>
                <a:spcPts val="0"/>
              </a:spcAft>
              <a:buNone/>
            </a:pPr>
            <a:r>
              <a:rPr lang="en-US" sz="800" dirty="0"/>
              <a:t>Hager Mohamed 221101420 AIE</a:t>
            </a:r>
            <a:endParaRPr sz="1100" dirty="0"/>
          </a:p>
        </p:txBody>
      </p:sp>
      <p:sp>
        <p:nvSpPr>
          <p:cNvPr id="152" name="Google Shape;152;p31"/>
          <p:cNvSpPr txBox="1">
            <a:spLocks noGrp="1"/>
          </p:cNvSpPr>
          <p:nvPr>
            <p:ph type="ctrTitle"/>
          </p:nvPr>
        </p:nvSpPr>
        <p:spPr>
          <a:xfrm flipH="1">
            <a:off x="713225" y="798800"/>
            <a:ext cx="4810200" cy="1689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5400" dirty="0"/>
              <a:t>Military strategy simulation </a:t>
            </a:r>
            <a:endParaRPr sz="5400" dirty="0"/>
          </a:p>
        </p:txBody>
      </p:sp>
      <p:sp>
        <p:nvSpPr>
          <p:cNvPr id="153" name="Google Shape;153;p31"/>
          <p:cNvSpPr txBox="1"/>
          <p:nvPr/>
        </p:nvSpPr>
        <p:spPr>
          <a:xfrm>
            <a:off x="713225" y="2474350"/>
            <a:ext cx="4810200" cy="818700"/>
          </a:xfrm>
          <a:prstGeom prst="rect">
            <a:avLst/>
          </a:prstGeom>
          <a:noFill/>
          <a:ln>
            <a:noFill/>
          </a:ln>
        </p:spPr>
        <p:txBody>
          <a:bodyPr spcFirstLastPara="1" wrap="square" lIns="91425" tIns="91425" rIns="91425" bIns="91425" anchor="ctr" anchorCtr="0">
            <a:noAutofit/>
          </a:bodyPr>
          <a:lstStyle/>
          <a:p>
            <a:pPr marL="0" lvl="0" indent="0" algn="l" rtl="0">
              <a:lnSpc>
                <a:spcPct val="70000"/>
              </a:lnSpc>
              <a:spcBef>
                <a:spcPts val="0"/>
              </a:spcBef>
              <a:spcAft>
                <a:spcPts val="0"/>
              </a:spcAft>
              <a:buNone/>
            </a:pPr>
            <a:r>
              <a:rPr lang="en-US" sz="4000" dirty="0">
                <a:solidFill>
                  <a:schemeClr val="accent3"/>
                </a:solidFill>
                <a:latin typeface="Squada One"/>
                <a:sym typeface="Squada One"/>
              </a:rPr>
              <a:t>U</a:t>
            </a:r>
            <a:r>
              <a:rPr lang="en" sz="4000" dirty="0">
                <a:solidFill>
                  <a:schemeClr val="accent3"/>
                </a:solidFill>
                <a:latin typeface="Squada One"/>
                <a:sym typeface="Squada One"/>
              </a:rPr>
              <a:t>sing battle royal optimization algorithm</a:t>
            </a:r>
            <a:endParaRPr sz="400"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43"/>
          <p:cNvPicPr preferRelativeResize="0"/>
          <p:nvPr/>
        </p:nvPicPr>
        <p:blipFill>
          <a:blip r:embed="rId3">
            <a:alphaModFix amt="37000"/>
          </a:blip>
          <a:stretch>
            <a:fillRect/>
          </a:stretch>
        </p:blipFill>
        <p:spPr>
          <a:xfrm>
            <a:off x="3453574" y="61050"/>
            <a:ext cx="1489624" cy="956900"/>
          </a:xfrm>
          <a:prstGeom prst="rect">
            <a:avLst/>
          </a:prstGeom>
          <a:noFill/>
          <a:ln>
            <a:noFill/>
          </a:ln>
        </p:spPr>
      </p:pic>
      <p:pic>
        <p:nvPicPr>
          <p:cNvPr id="329" name="Google Shape;329;p43"/>
          <p:cNvPicPr preferRelativeResize="0"/>
          <p:nvPr/>
        </p:nvPicPr>
        <p:blipFill rotWithShape="1">
          <a:blip r:embed="rId4">
            <a:alphaModFix/>
          </a:blip>
          <a:srcRect l="9918" t="2758" b="4365"/>
          <a:stretch/>
        </p:blipFill>
        <p:spPr>
          <a:xfrm>
            <a:off x="555050" y="-44400"/>
            <a:ext cx="3655948" cy="5143501"/>
          </a:xfrm>
          <a:prstGeom prst="rect">
            <a:avLst/>
          </a:prstGeom>
          <a:noFill/>
          <a:ln>
            <a:noFill/>
          </a:ln>
        </p:spPr>
      </p:pic>
      <p:pic>
        <p:nvPicPr>
          <p:cNvPr id="331" name="Google Shape;331;p43"/>
          <p:cNvPicPr preferRelativeResize="0"/>
          <p:nvPr/>
        </p:nvPicPr>
        <p:blipFill rotWithShape="1">
          <a:blip r:embed="rId5">
            <a:alphaModFix/>
          </a:blip>
          <a:srcRect l="19042" t="4330" r="15132" b="4494"/>
          <a:stretch/>
        </p:blipFill>
        <p:spPr>
          <a:xfrm>
            <a:off x="1154500" y="1369125"/>
            <a:ext cx="2671677" cy="3700372"/>
          </a:xfrm>
          <a:prstGeom prst="rect">
            <a:avLst/>
          </a:prstGeom>
          <a:noFill/>
          <a:ln>
            <a:noFill/>
          </a:ln>
        </p:spPr>
      </p:pic>
      <p:pic>
        <p:nvPicPr>
          <p:cNvPr id="332" name="Google Shape;332;p43"/>
          <p:cNvPicPr preferRelativeResize="0"/>
          <p:nvPr/>
        </p:nvPicPr>
        <p:blipFill>
          <a:blip r:embed="rId3">
            <a:alphaModFix/>
          </a:blip>
          <a:stretch>
            <a:fillRect/>
          </a:stretch>
        </p:blipFill>
        <p:spPr>
          <a:xfrm>
            <a:off x="873200" y="71200"/>
            <a:ext cx="1458026" cy="936600"/>
          </a:xfrm>
          <a:prstGeom prst="rect">
            <a:avLst/>
          </a:prstGeom>
          <a:noFill/>
          <a:ln>
            <a:noFill/>
          </a:ln>
        </p:spPr>
      </p:pic>
      <p:sp>
        <p:nvSpPr>
          <p:cNvPr id="9" name="Google Shape;208;p36">
            <a:extLst>
              <a:ext uri="{FF2B5EF4-FFF2-40B4-BE49-F238E27FC236}">
                <a16:creationId xmlns:a16="http://schemas.microsoft.com/office/drawing/2014/main" id="{F96BCFB9-6E98-497F-80DC-49801BA9D5B8}"/>
              </a:ext>
            </a:extLst>
          </p:cNvPr>
          <p:cNvSpPr txBox="1">
            <a:spLocks/>
          </p:cNvSpPr>
          <p:nvPr/>
        </p:nvSpPr>
        <p:spPr>
          <a:xfrm>
            <a:off x="4663150" y="1007800"/>
            <a:ext cx="3925800" cy="113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900" dirty="0">
                <a:solidFill>
                  <a:schemeClr val="accent2"/>
                </a:solidFill>
                <a:latin typeface="Squada One"/>
                <a:sym typeface="Squada One"/>
              </a:rPr>
              <a:t>03</a:t>
            </a:r>
          </a:p>
        </p:txBody>
      </p:sp>
      <p:sp>
        <p:nvSpPr>
          <p:cNvPr id="10" name="Google Shape;206;p36">
            <a:extLst>
              <a:ext uri="{FF2B5EF4-FFF2-40B4-BE49-F238E27FC236}">
                <a16:creationId xmlns:a16="http://schemas.microsoft.com/office/drawing/2014/main" id="{8700690F-E5D7-45AA-B27A-4010866A2DFC}"/>
              </a:ext>
            </a:extLst>
          </p:cNvPr>
          <p:cNvSpPr txBox="1">
            <a:spLocks/>
          </p:cNvSpPr>
          <p:nvPr/>
        </p:nvSpPr>
        <p:spPr>
          <a:xfrm>
            <a:off x="4540567" y="2191550"/>
            <a:ext cx="4170965" cy="8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70000"/>
              </a:lnSpc>
              <a:spcBef>
                <a:spcPts val="0"/>
              </a:spcBef>
              <a:spcAft>
                <a:spcPts val="0"/>
              </a:spcAft>
              <a:buClr>
                <a:schemeClr val="dk1"/>
              </a:buClr>
              <a:buSzPts val="2800"/>
              <a:buFont typeface="Squada One"/>
              <a:buNone/>
              <a:defRPr sz="11200" b="1" i="0" u="none" strike="noStrike" cap="none">
                <a:solidFill>
                  <a:schemeClr val="dk1"/>
                </a:solidFill>
                <a:latin typeface="Squada One"/>
                <a:ea typeface="Squada One"/>
                <a:cs typeface="Squada One"/>
                <a:sym typeface="Squada One"/>
              </a:defRPr>
            </a:lvl1pPr>
            <a:lvl2pPr marR="0" lvl="1"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2pPr>
            <a:lvl3pPr marR="0" lvl="2"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3pPr>
            <a:lvl4pPr marR="0" lvl="3"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4pPr>
            <a:lvl5pPr marR="0" lvl="4"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5pPr>
            <a:lvl6pPr marR="0" lvl="5"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6pPr>
            <a:lvl7pPr marR="0" lvl="6"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7pPr>
            <a:lvl8pPr marR="0" lvl="7"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8pPr>
            <a:lvl9pPr marR="0" lvl="8"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9pPr>
          </a:lstStyle>
          <a:p>
            <a:r>
              <a:rPr lang="en-US" sz="7000" dirty="0"/>
              <a:t>Formulation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721725" y="535000"/>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Formulation of the problem</a:t>
            </a:r>
            <a:endParaRPr dirty="0"/>
          </a:p>
        </p:txBody>
      </p:sp>
      <p:sp>
        <p:nvSpPr>
          <p:cNvPr id="338" name="Google Shape;338;p44"/>
          <p:cNvSpPr txBox="1">
            <a:spLocks noGrp="1"/>
          </p:cNvSpPr>
          <p:nvPr>
            <p:ph type="ctrTitle" idx="2"/>
          </p:nvPr>
        </p:nvSpPr>
        <p:spPr>
          <a:xfrm>
            <a:off x="1966775" y="1385081"/>
            <a:ext cx="2520600" cy="6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Equ. 1</a:t>
            </a:r>
            <a:endParaRPr dirty="0"/>
          </a:p>
        </p:txBody>
      </p:sp>
      <p:sp>
        <p:nvSpPr>
          <p:cNvPr id="339" name="Google Shape;339;p44"/>
          <p:cNvSpPr txBox="1">
            <a:spLocks noGrp="1"/>
          </p:cNvSpPr>
          <p:nvPr>
            <p:ph type="subTitle" idx="1"/>
          </p:nvPr>
        </p:nvSpPr>
        <p:spPr>
          <a:xfrm>
            <a:off x="1774054" y="3158706"/>
            <a:ext cx="6226032" cy="8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SimSun" panose="02010600030101010101" pitchFamily="2" charset="-122"/>
              </a:rPr>
              <a:t>The equation provided is a key </a:t>
            </a:r>
            <a:r>
              <a:rPr lang="en-US" sz="1800">
                <a:effectLst/>
                <a:latin typeface="Times New Roman" panose="02020603050405020304" pitchFamily="18" charset="0"/>
                <a:ea typeface="SimSun" panose="02010600030101010101" pitchFamily="2" charset="-122"/>
              </a:rPr>
              <a:t>component for </a:t>
            </a:r>
            <a:r>
              <a:rPr lang="en-US" sz="1800" dirty="0">
                <a:effectLst/>
                <a:latin typeface="Times New Roman" panose="02020603050405020304" pitchFamily="18" charset="0"/>
                <a:ea typeface="SimSun" panose="02010600030101010101" pitchFamily="2" charset="-122"/>
              </a:rPr>
              <a:t>updating the velocity of a particle in a specific dimension of the search space.</a:t>
            </a:r>
            <a:endParaRPr dirty="0"/>
          </a:p>
        </p:txBody>
      </p:sp>
      <p:grpSp>
        <p:nvGrpSpPr>
          <p:cNvPr id="342" name="Google Shape;342;p44"/>
          <p:cNvGrpSpPr/>
          <p:nvPr/>
        </p:nvGrpSpPr>
        <p:grpSpPr>
          <a:xfrm>
            <a:off x="7707676" y="2024142"/>
            <a:ext cx="585674" cy="576059"/>
            <a:chOff x="2356570" y="3066861"/>
            <a:chExt cx="360127" cy="358491"/>
          </a:xfrm>
        </p:grpSpPr>
        <p:sp>
          <p:nvSpPr>
            <p:cNvPr id="343" name="Google Shape;343;p44"/>
            <p:cNvSpPr/>
            <p:nvPr/>
          </p:nvSpPr>
          <p:spPr>
            <a:xfrm>
              <a:off x="2481214" y="3380728"/>
              <a:ext cx="110315" cy="44623"/>
            </a:xfrm>
            <a:custGeom>
              <a:avLst/>
              <a:gdLst/>
              <a:ahLst/>
              <a:cxnLst/>
              <a:rect l="l" t="t" r="r" b="b"/>
              <a:pathLst>
                <a:path w="3372" h="1364" extrusionOk="0">
                  <a:moveTo>
                    <a:pt x="0" y="1"/>
                  </a:moveTo>
                  <a:lnTo>
                    <a:pt x="0" y="1066"/>
                  </a:lnTo>
                  <a:cubicBezTo>
                    <a:pt x="0" y="1215"/>
                    <a:pt x="149" y="1364"/>
                    <a:pt x="322" y="1364"/>
                  </a:cubicBezTo>
                  <a:lnTo>
                    <a:pt x="3074" y="1364"/>
                  </a:lnTo>
                  <a:cubicBezTo>
                    <a:pt x="3223" y="1364"/>
                    <a:pt x="3371" y="1215"/>
                    <a:pt x="3371" y="1066"/>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2382251" y="3229062"/>
              <a:ext cx="309026" cy="129813"/>
            </a:xfrm>
            <a:custGeom>
              <a:avLst/>
              <a:gdLst/>
              <a:ahLst/>
              <a:cxnLst/>
              <a:rect l="l" t="t" r="r" b="b"/>
              <a:pathLst>
                <a:path w="9446" h="3968" extrusionOk="0">
                  <a:moveTo>
                    <a:pt x="521" y="1"/>
                  </a:moveTo>
                  <a:cubicBezTo>
                    <a:pt x="422" y="26"/>
                    <a:pt x="348" y="100"/>
                    <a:pt x="273" y="174"/>
                  </a:cubicBezTo>
                  <a:cubicBezTo>
                    <a:pt x="174" y="249"/>
                    <a:pt x="100" y="323"/>
                    <a:pt x="1" y="373"/>
                  </a:cubicBezTo>
                  <a:lnTo>
                    <a:pt x="2703" y="3075"/>
                  </a:lnTo>
                  <a:lnTo>
                    <a:pt x="2703" y="3670"/>
                  </a:lnTo>
                  <a:cubicBezTo>
                    <a:pt x="2703" y="3843"/>
                    <a:pt x="2827" y="3967"/>
                    <a:pt x="3000" y="3967"/>
                  </a:cubicBezTo>
                  <a:lnTo>
                    <a:pt x="6446" y="3967"/>
                  </a:lnTo>
                  <a:cubicBezTo>
                    <a:pt x="6595" y="3967"/>
                    <a:pt x="6744" y="3843"/>
                    <a:pt x="6744" y="3670"/>
                  </a:cubicBezTo>
                  <a:lnTo>
                    <a:pt x="6744" y="3075"/>
                  </a:lnTo>
                  <a:lnTo>
                    <a:pt x="9446" y="373"/>
                  </a:lnTo>
                  <a:cubicBezTo>
                    <a:pt x="9346" y="323"/>
                    <a:pt x="9247" y="249"/>
                    <a:pt x="9173" y="174"/>
                  </a:cubicBezTo>
                  <a:lnTo>
                    <a:pt x="9198" y="174"/>
                  </a:lnTo>
                  <a:cubicBezTo>
                    <a:pt x="9099" y="100"/>
                    <a:pt x="9024" y="50"/>
                    <a:pt x="8925" y="1"/>
                  </a:cubicBezTo>
                  <a:lnTo>
                    <a:pt x="6297" y="2629"/>
                  </a:lnTo>
                  <a:lnTo>
                    <a:pt x="6099" y="2629"/>
                  </a:lnTo>
                  <a:lnTo>
                    <a:pt x="7165" y="447"/>
                  </a:lnTo>
                  <a:cubicBezTo>
                    <a:pt x="6967" y="422"/>
                    <a:pt x="6768" y="323"/>
                    <a:pt x="6620" y="174"/>
                  </a:cubicBezTo>
                  <a:lnTo>
                    <a:pt x="5380" y="2629"/>
                  </a:lnTo>
                  <a:lnTo>
                    <a:pt x="5033" y="2629"/>
                  </a:lnTo>
                  <a:lnTo>
                    <a:pt x="5033" y="422"/>
                  </a:lnTo>
                  <a:cubicBezTo>
                    <a:pt x="4934" y="447"/>
                    <a:pt x="4835" y="472"/>
                    <a:pt x="4711" y="472"/>
                  </a:cubicBezTo>
                  <a:cubicBezTo>
                    <a:pt x="4612" y="472"/>
                    <a:pt x="4512" y="447"/>
                    <a:pt x="4413" y="398"/>
                  </a:cubicBezTo>
                  <a:lnTo>
                    <a:pt x="4413" y="2629"/>
                  </a:lnTo>
                  <a:lnTo>
                    <a:pt x="4066" y="2629"/>
                  </a:lnTo>
                  <a:lnTo>
                    <a:pt x="2852" y="174"/>
                  </a:lnTo>
                  <a:cubicBezTo>
                    <a:pt x="2678" y="323"/>
                    <a:pt x="2480" y="422"/>
                    <a:pt x="2281" y="447"/>
                  </a:cubicBezTo>
                  <a:lnTo>
                    <a:pt x="3372" y="2604"/>
                  </a:lnTo>
                  <a:lnTo>
                    <a:pt x="3149" y="2604"/>
                  </a:lnTo>
                  <a:lnTo>
                    <a:pt x="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2356570" y="3066861"/>
              <a:ext cx="360127" cy="158013"/>
            </a:xfrm>
            <a:custGeom>
              <a:avLst/>
              <a:gdLst/>
              <a:ahLst/>
              <a:cxnLst/>
              <a:rect l="l" t="t" r="r" b="b"/>
              <a:pathLst>
                <a:path w="11008" h="4830" extrusionOk="0">
                  <a:moveTo>
                    <a:pt x="4455" y="1"/>
                  </a:moveTo>
                  <a:cubicBezTo>
                    <a:pt x="2000" y="1"/>
                    <a:pt x="17" y="2009"/>
                    <a:pt x="17" y="4463"/>
                  </a:cubicBezTo>
                  <a:cubicBezTo>
                    <a:pt x="1" y="4661"/>
                    <a:pt x="160" y="4805"/>
                    <a:pt x="328" y="4805"/>
                  </a:cubicBezTo>
                  <a:cubicBezTo>
                    <a:pt x="411" y="4805"/>
                    <a:pt x="497" y="4769"/>
                    <a:pt x="563" y="4686"/>
                  </a:cubicBezTo>
                  <a:cubicBezTo>
                    <a:pt x="860" y="4389"/>
                    <a:pt x="1244" y="4240"/>
                    <a:pt x="1629" y="4240"/>
                  </a:cubicBezTo>
                  <a:cubicBezTo>
                    <a:pt x="2013" y="4240"/>
                    <a:pt x="2397" y="4389"/>
                    <a:pt x="2695" y="4686"/>
                  </a:cubicBezTo>
                  <a:cubicBezTo>
                    <a:pt x="2744" y="4761"/>
                    <a:pt x="2843" y="4785"/>
                    <a:pt x="2918" y="4785"/>
                  </a:cubicBezTo>
                  <a:cubicBezTo>
                    <a:pt x="3017" y="4785"/>
                    <a:pt x="3091" y="4761"/>
                    <a:pt x="3141" y="4686"/>
                  </a:cubicBezTo>
                  <a:cubicBezTo>
                    <a:pt x="3438" y="4401"/>
                    <a:pt x="3822" y="4259"/>
                    <a:pt x="4207" y="4259"/>
                  </a:cubicBezTo>
                  <a:cubicBezTo>
                    <a:pt x="4591" y="4259"/>
                    <a:pt x="4975" y="4401"/>
                    <a:pt x="5273" y="4686"/>
                  </a:cubicBezTo>
                  <a:cubicBezTo>
                    <a:pt x="5322" y="4761"/>
                    <a:pt x="5421" y="4785"/>
                    <a:pt x="5496" y="4785"/>
                  </a:cubicBezTo>
                  <a:cubicBezTo>
                    <a:pt x="5595" y="4785"/>
                    <a:pt x="5669" y="4761"/>
                    <a:pt x="5719" y="4711"/>
                  </a:cubicBezTo>
                  <a:cubicBezTo>
                    <a:pt x="6016" y="4414"/>
                    <a:pt x="6401" y="4265"/>
                    <a:pt x="6785" y="4265"/>
                  </a:cubicBezTo>
                  <a:cubicBezTo>
                    <a:pt x="7169" y="4265"/>
                    <a:pt x="7553" y="4414"/>
                    <a:pt x="7851" y="4711"/>
                  </a:cubicBezTo>
                  <a:cubicBezTo>
                    <a:pt x="7891" y="4751"/>
                    <a:pt x="7965" y="4792"/>
                    <a:pt x="8031" y="4792"/>
                  </a:cubicBezTo>
                  <a:cubicBezTo>
                    <a:pt x="8046" y="4792"/>
                    <a:pt x="8060" y="4790"/>
                    <a:pt x="8074" y="4785"/>
                  </a:cubicBezTo>
                  <a:cubicBezTo>
                    <a:pt x="8173" y="4785"/>
                    <a:pt x="8247" y="4761"/>
                    <a:pt x="8297" y="4711"/>
                  </a:cubicBezTo>
                  <a:cubicBezTo>
                    <a:pt x="8594" y="4414"/>
                    <a:pt x="8979" y="4265"/>
                    <a:pt x="9363" y="4265"/>
                  </a:cubicBezTo>
                  <a:cubicBezTo>
                    <a:pt x="9747" y="4265"/>
                    <a:pt x="10131" y="4414"/>
                    <a:pt x="10429" y="4711"/>
                  </a:cubicBezTo>
                  <a:cubicBezTo>
                    <a:pt x="10495" y="4794"/>
                    <a:pt x="10583" y="4829"/>
                    <a:pt x="10669" y="4829"/>
                  </a:cubicBezTo>
                  <a:cubicBezTo>
                    <a:pt x="10842" y="4829"/>
                    <a:pt x="11007" y="4686"/>
                    <a:pt x="10974" y="4488"/>
                  </a:cubicBezTo>
                  <a:cubicBezTo>
                    <a:pt x="10974" y="2034"/>
                    <a:pt x="8991" y="26"/>
                    <a:pt x="6537" y="26"/>
                  </a:cubicBezTo>
                  <a:lnTo>
                    <a:pt x="6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4"/>
          <p:cNvGrpSpPr/>
          <p:nvPr/>
        </p:nvGrpSpPr>
        <p:grpSpPr>
          <a:xfrm>
            <a:off x="850499" y="1967184"/>
            <a:ext cx="748878" cy="576064"/>
            <a:chOff x="7208466" y="4289028"/>
            <a:chExt cx="362548" cy="279779"/>
          </a:xfrm>
        </p:grpSpPr>
        <p:sp>
          <p:nvSpPr>
            <p:cNvPr id="347" name="Google Shape;347;p44"/>
            <p:cNvSpPr/>
            <p:nvPr/>
          </p:nvSpPr>
          <p:spPr>
            <a:xfrm>
              <a:off x="7365008" y="4524216"/>
              <a:ext cx="52737" cy="44591"/>
            </a:xfrm>
            <a:custGeom>
              <a:avLst/>
              <a:gdLst/>
              <a:ahLst/>
              <a:cxnLst/>
              <a:rect l="l" t="t" r="r" b="b"/>
              <a:pathLst>
                <a:path w="1612" h="1363" extrusionOk="0">
                  <a:moveTo>
                    <a:pt x="694" y="1"/>
                  </a:moveTo>
                  <a:cubicBezTo>
                    <a:pt x="322" y="1"/>
                    <a:pt x="0" y="298"/>
                    <a:pt x="0" y="670"/>
                  </a:cubicBezTo>
                  <a:cubicBezTo>
                    <a:pt x="0" y="1091"/>
                    <a:pt x="342" y="1363"/>
                    <a:pt x="702" y="1363"/>
                  </a:cubicBezTo>
                  <a:cubicBezTo>
                    <a:pt x="872" y="1363"/>
                    <a:pt x="1047" y="1301"/>
                    <a:pt x="1190" y="1166"/>
                  </a:cubicBezTo>
                  <a:cubicBezTo>
                    <a:pt x="1612" y="720"/>
                    <a:pt x="1314"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7477711" y="4524216"/>
              <a:ext cx="52769" cy="44591"/>
            </a:xfrm>
            <a:custGeom>
              <a:avLst/>
              <a:gdLst/>
              <a:ahLst/>
              <a:cxnLst/>
              <a:rect l="l" t="t" r="r" b="b"/>
              <a:pathLst>
                <a:path w="1613" h="1363" extrusionOk="0">
                  <a:moveTo>
                    <a:pt x="695" y="1"/>
                  </a:moveTo>
                  <a:cubicBezTo>
                    <a:pt x="323" y="1"/>
                    <a:pt x="1" y="298"/>
                    <a:pt x="1" y="670"/>
                  </a:cubicBezTo>
                  <a:cubicBezTo>
                    <a:pt x="1" y="1091"/>
                    <a:pt x="343" y="1363"/>
                    <a:pt x="695" y="1363"/>
                  </a:cubicBezTo>
                  <a:cubicBezTo>
                    <a:pt x="862" y="1363"/>
                    <a:pt x="1031" y="1301"/>
                    <a:pt x="1166" y="1166"/>
                  </a:cubicBezTo>
                  <a:cubicBezTo>
                    <a:pt x="1612" y="720"/>
                    <a:pt x="1315" y="1"/>
                    <a:pt x="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p:nvPr/>
          </p:nvSpPr>
          <p:spPr>
            <a:xfrm>
              <a:off x="7497994" y="4401764"/>
              <a:ext cx="65724" cy="45441"/>
            </a:xfrm>
            <a:custGeom>
              <a:avLst/>
              <a:gdLst/>
              <a:ahLst/>
              <a:cxnLst/>
              <a:rect l="l" t="t" r="r" b="b"/>
              <a:pathLst>
                <a:path w="2009" h="1389" extrusionOk="0">
                  <a:moveTo>
                    <a:pt x="1" y="1"/>
                  </a:moveTo>
                  <a:cubicBezTo>
                    <a:pt x="25" y="100"/>
                    <a:pt x="25" y="199"/>
                    <a:pt x="25" y="298"/>
                  </a:cubicBezTo>
                  <a:lnTo>
                    <a:pt x="25" y="1389"/>
                  </a:lnTo>
                  <a:lnTo>
                    <a:pt x="2009" y="1389"/>
                  </a:lnTo>
                  <a:cubicBezTo>
                    <a:pt x="1736" y="571"/>
                    <a:pt x="943"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208466" y="4379059"/>
              <a:ext cx="358491" cy="144371"/>
            </a:xfrm>
            <a:custGeom>
              <a:avLst/>
              <a:gdLst/>
              <a:ahLst/>
              <a:cxnLst/>
              <a:rect l="l" t="t" r="r" b="b"/>
              <a:pathLst>
                <a:path w="10958" h="4413" extrusionOk="0">
                  <a:moveTo>
                    <a:pt x="5475" y="1744"/>
                  </a:moveTo>
                  <a:cubicBezTo>
                    <a:pt x="5640" y="1744"/>
                    <a:pt x="5802" y="1872"/>
                    <a:pt x="5802" y="2058"/>
                  </a:cubicBezTo>
                  <a:cubicBezTo>
                    <a:pt x="5802" y="2232"/>
                    <a:pt x="5653" y="2355"/>
                    <a:pt x="5479" y="2355"/>
                  </a:cubicBezTo>
                  <a:cubicBezTo>
                    <a:pt x="5207" y="2355"/>
                    <a:pt x="5058" y="2033"/>
                    <a:pt x="5256" y="1835"/>
                  </a:cubicBezTo>
                  <a:cubicBezTo>
                    <a:pt x="5319" y="1772"/>
                    <a:pt x="5397" y="1744"/>
                    <a:pt x="5475" y="1744"/>
                  </a:cubicBezTo>
                  <a:close/>
                  <a:moveTo>
                    <a:pt x="6857" y="1744"/>
                  </a:moveTo>
                  <a:cubicBezTo>
                    <a:pt x="7015" y="1744"/>
                    <a:pt x="7165" y="1872"/>
                    <a:pt x="7165" y="2058"/>
                  </a:cubicBezTo>
                  <a:cubicBezTo>
                    <a:pt x="7165" y="2232"/>
                    <a:pt x="7041" y="2355"/>
                    <a:pt x="6868" y="2355"/>
                  </a:cubicBezTo>
                  <a:cubicBezTo>
                    <a:pt x="6570" y="2355"/>
                    <a:pt x="6446" y="2033"/>
                    <a:pt x="6644" y="1835"/>
                  </a:cubicBezTo>
                  <a:cubicBezTo>
                    <a:pt x="6708" y="1772"/>
                    <a:pt x="6783" y="1744"/>
                    <a:pt x="6857" y="1744"/>
                  </a:cubicBezTo>
                  <a:close/>
                  <a:moveTo>
                    <a:pt x="323" y="0"/>
                  </a:moveTo>
                  <a:cubicBezTo>
                    <a:pt x="150" y="0"/>
                    <a:pt x="1" y="149"/>
                    <a:pt x="1" y="323"/>
                  </a:cubicBezTo>
                  <a:lnTo>
                    <a:pt x="1" y="2727"/>
                  </a:lnTo>
                  <a:cubicBezTo>
                    <a:pt x="1" y="2901"/>
                    <a:pt x="150" y="3025"/>
                    <a:pt x="323" y="3025"/>
                  </a:cubicBezTo>
                  <a:lnTo>
                    <a:pt x="3818" y="3025"/>
                  </a:lnTo>
                  <a:cubicBezTo>
                    <a:pt x="3967" y="3818"/>
                    <a:pt x="4661" y="4413"/>
                    <a:pt x="5479" y="4413"/>
                  </a:cubicBezTo>
                  <a:lnTo>
                    <a:pt x="9272" y="4413"/>
                  </a:lnTo>
                  <a:cubicBezTo>
                    <a:pt x="10214" y="4413"/>
                    <a:pt x="10958" y="3645"/>
                    <a:pt x="10958" y="2703"/>
                  </a:cubicBezTo>
                  <a:lnTo>
                    <a:pt x="8553" y="2703"/>
                  </a:lnTo>
                  <a:cubicBezTo>
                    <a:pt x="8380" y="2703"/>
                    <a:pt x="8256" y="2579"/>
                    <a:pt x="8256" y="2405"/>
                  </a:cubicBezTo>
                  <a:lnTo>
                    <a:pt x="8231" y="2405"/>
                  </a:lnTo>
                  <a:lnTo>
                    <a:pt x="8231" y="1017"/>
                  </a:lnTo>
                  <a:cubicBezTo>
                    <a:pt x="8231" y="447"/>
                    <a:pt x="7785" y="0"/>
                    <a:pt x="7215" y="0"/>
                  </a:cubicBezTo>
                  <a:lnTo>
                    <a:pt x="5132" y="0"/>
                  </a:lnTo>
                  <a:cubicBezTo>
                    <a:pt x="4512" y="0"/>
                    <a:pt x="3967" y="422"/>
                    <a:pt x="3818" y="1042"/>
                  </a:cubicBezTo>
                  <a:lnTo>
                    <a:pt x="1984" y="1042"/>
                  </a:lnTo>
                  <a:cubicBezTo>
                    <a:pt x="1835" y="422"/>
                    <a:pt x="129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249851" y="4289028"/>
              <a:ext cx="321163" cy="68963"/>
            </a:xfrm>
            <a:custGeom>
              <a:avLst/>
              <a:gdLst/>
              <a:ahLst/>
              <a:cxnLst/>
              <a:rect l="l" t="t" r="r" b="b"/>
              <a:pathLst>
                <a:path w="9817" h="2108" extrusionOk="0">
                  <a:moveTo>
                    <a:pt x="421" y="1"/>
                  </a:moveTo>
                  <a:cubicBezTo>
                    <a:pt x="0" y="1"/>
                    <a:pt x="0" y="645"/>
                    <a:pt x="421" y="645"/>
                  </a:cubicBezTo>
                  <a:lnTo>
                    <a:pt x="4586" y="645"/>
                  </a:lnTo>
                  <a:lnTo>
                    <a:pt x="4586" y="1389"/>
                  </a:lnTo>
                  <a:lnTo>
                    <a:pt x="4214" y="1389"/>
                  </a:lnTo>
                  <a:cubicBezTo>
                    <a:pt x="4041" y="1389"/>
                    <a:pt x="3917" y="1513"/>
                    <a:pt x="3917" y="1687"/>
                  </a:cubicBezTo>
                  <a:lnTo>
                    <a:pt x="3917" y="2108"/>
                  </a:lnTo>
                  <a:lnTo>
                    <a:pt x="5925" y="2108"/>
                  </a:lnTo>
                  <a:lnTo>
                    <a:pt x="5925" y="1687"/>
                  </a:lnTo>
                  <a:cubicBezTo>
                    <a:pt x="5925" y="1513"/>
                    <a:pt x="5776" y="1389"/>
                    <a:pt x="5603" y="1389"/>
                  </a:cubicBezTo>
                  <a:lnTo>
                    <a:pt x="5255" y="1389"/>
                  </a:lnTo>
                  <a:lnTo>
                    <a:pt x="5255" y="645"/>
                  </a:lnTo>
                  <a:lnTo>
                    <a:pt x="9395" y="645"/>
                  </a:lnTo>
                  <a:cubicBezTo>
                    <a:pt x="9817" y="645"/>
                    <a:pt x="9817" y="1"/>
                    <a:pt x="9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44"/>
          <p:cNvPicPr preferRelativeResize="0"/>
          <p:nvPr/>
        </p:nvPicPr>
        <p:blipFill>
          <a:blip r:embed="rId3">
            <a:alphaModFix/>
          </a:blip>
          <a:stretch>
            <a:fillRect/>
          </a:stretch>
        </p:blipFill>
        <p:spPr>
          <a:xfrm flipH="1">
            <a:off x="-83651" y="4091423"/>
            <a:ext cx="9536276" cy="1107650"/>
          </a:xfrm>
          <a:prstGeom prst="rect">
            <a:avLst/>
          </a:prstGeom>
          <a:noFill/>
          <a:ln>
            <a:noFill/>
          </a:ln>
        </p:spPr>
      </p:pic>
      <p:pic>
        <p:nvPicPr>
          <p:cNvPr id="353" name="Google Shape;353;p44"/>
          <p:cNvPicPr preferRelativeResize="0"/>
          <p:nvPr/>
        </p:nvPicPr>
        <p:blipFill>
          <a:blip r:embed="rId4">
            <a:alphaModFix/>
          </a:blip>
          <a:stretch>
            <a:fillRect/>
          </a:stretch>
        </p:blipFill>
        <p:spPr>
          <a:xfrm>
            <a:off x="474675" y="539500"/>
            <a:ext cx="1179674" cy="757800"/>
          </a:xfrm>
          <a:prstGeom prst="rect">
            <a:avLst/>
          </a:prstGeom>
          <a:noFill/>
          <a:ln>
            <a:noFill/>
          </a:ln>
        </p:spPr>
      </p:pic>
      <p:pic>
        <p:nvPicPr>
          <p:cNvPr id="354" name="Google Shape;354;p44"/>
          <p:cNvPicPr preferRelativeResize="0"/>
          <p:nvPr/>
        </p:nvPicPr>
        <p:blipFill>
          <a:blip r:embed="rId4">
            <a:alphaModFix/>
          </a:blip>
          <a:stretch>
            <a:fillRect/>
          </a:stretch>
        </p:blipFill>
        <p:spPr>
          <a:xfrm>
            <a:off x="7224749" y="612175"/>
            <a:ext cx="1497552" cy="962000"/>
          </a:xfrm>
          <a:prstGeom prst="rect">
            <a:avLst/>
          </a:prstGeom>
          <a:noFill/>
          <a:ln>
            <a:noFill/>
          </a:ln>
        </p:spPr>
      </p:pic>
      <p:pic>
        <p:nvPicPr>
          <p:cNvPr id="14" name="Picture 13">
            <a:extLst>
              <a:ext uri="{FF2B5EF4-FFF2-40B4-BE49-F238E27FC236}">
                <a16:creationId xmlns:a16="http://schemas.microsoft.com/office/drawing/2014/main" id="{8977AC34-D82C-4A28-A96F-649A272A1F4E}"/>
              </a:ext>
            </a:extLst>
          </p:cNvPr>
          <p:cNvPicPr>
            <a:picLocks noChangeAspect="1"/>
          </p:cNvPicPr>
          <p:nvPr/>
        </p:nvPicPr>
        <p:blipFill rotWithShape="1">
          <a:blip r:embed="rId5">
            <a:duotone>
              <a:prstClr val="black"/>
              <a:srgbClr val="FCFFEF">
                <a:tint val="45000"/>
                <a:satMod val="400000"/>
              </a:srgbClr>
            </a:duotone>
          </a:blip>
          <a:srcRect l="10236" t="47233" r="19855" b="34640"/>
          <a:stretch/>
        </p:blipFill>
        <p:spPr>
          <a:xfrm>
            <a:off x="2054958" y="2176415"/>
            <a:ext cx="5259058" cy="76707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721725" y="535000"/>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Formulation of the problem</a:t>
            </a:r>
            <a:endParaRPr dirty="0"/>
          </a:p>
        </p:txBody>
      </p:sp>
      <p:sp>
        <p:nvSpPr>
          <p:cNvPr id="338" name="Google Shape;338;p44"/>
          <p:cNvSpPr txBox="1">
            <a:spLocks noGrp="1"/>
          </p:cNvSpPr>
          <p:nvPr>
            <p:ph type="ctrTitle" idx="2"/>
          </p:nvPr>
        </p:nvSpPr>
        <p:spPr>
          <a:xfrm>
            <a:off x="1918949" y="1456079"/>
            <a:ext cx="2520600" cy="6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Equ. 2</a:t>
            </a:r>
            <a:endParaRPr dirty="0"/>
          </a:p>
        </p:txBody>
      </p:sp>
      <p:sp>
        <p:nvSpPr>
          <p:cNvPr id="339" name="Google Shape;339;p44"/>
          <p:cNvSpPr txBox="1">
            <a:spLocks noGrp="1"/>
          </p:cNvSpPr>
          <p:nvPr>
            <p:ph type="subTitle" idx="1"/>
          </p:nvPr>
        </p:nvSpPr>
        <p:spPr>
          <a:xfrm>
            <a:off x="1966775" y="3020797"/>
            <a:ext cx="5740901" cy="8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Times New Roman" panose="02020603050405020304" pitchFamily="18" charset="0"/>
                <a:ea typeface="SimSun" panose="02010600030101010101" pitchFamily="2" charset="-122"/>
              </a:rPr>
              <a:t>The equation calculates the value of a new candidate solution for the d-</a:t>
            </a:r>
            <a:r>
              <a:rPr lang="en-US" sz="1800" dirty="0" err="1">
                <a:effectLst/>
                <a:latin typeface="Times New Roman" panose="02020603050405020304" pitchFamily="18" charset="0"/>
                <a:ea typeface="SimSun" panose="02010600030101010101" pitchFamily="2" charset="-122"/>
              </a:rPr>
              <a:t>th</a:t>
            </a:r>
            <a:r>
              <a:rPr lang="en-US" sz="1800" dirty="0">
                <a:effectLst/>
                <a:latin typeface="Times New Roman" panose="02020603050405020304" pitchFamily="18" charset="0"/>
                <a:ea typeface="SimSun" panose="02010600030101010101" pitchFamily="2" charset="-122"/>
              </a:rPr>
              <a:t> dimension of the search space.</a:t>
            </a:r>
            <a:endParaRPr dirty="0"/>
          </a:p>
        </p:txBody>
      </p:sp>
      <p:grpSp>
        <p:nvGrpSpPr>
          <p:cNvPr id="342" name="Google Shape;342;p44"/>
          <p:cNvGrpSpPr/>
          <p:nvPr/>
        </p:nvGrpSpPr>
        <p:grpSpPr>
          <a:xfrm>
            <a:off x="7707676" y="2024142"/>
            <a:ext cx="585674" cy="576059"/>
            <a:chOff x="2356570" y="3066861"/>
            <a:chExt cx="360127" cy="358491"/>
          </a:xfrm>
        </p:grpSpPr>
        <p:sp>
          <p:nvSpPr>
            <p:cNvPr id="343" name="Google Shape;343;p44"/>
            <p:cNvSpPr/>
            <p:nvPr/>
          </p:nvSpPr>
          <p:spPr>
            <a:xfrm>
              <a:off x="2481214" y="3380728"/>
              <a:ext cx="110315" cy="44623"/>
            </a:xfrm>
            <a:custGeom>
              <a:avLst/>
              <a:gdLst/>
              <a:ahLst/>
              <a:cxnLst/>
              <a:rect l="l" t="t" r="r" b="b"/>
              <a:pathLst>
                <a:path w="3372" h="1364" extrusionOk="0">
                  <a:moveTo>
                    <a:pt x="0" y="1"/>
                  </a:moveTo>
                  <a:lnTo>
                    <a:pt x="0" y="1066"/>
                  </a:lnTo>
                  <a:cubicBezTo>
                    <a:pt x="0" y="1215"/>
                    <a:pt x="149" y="1364"/>
                    <a:pt x="322" y="1364"/>
                  </a:cubicBezTo>
                  <a:lnTo>
                    <a:pt x="3074" y="1364"/>
                  </a:lnTo>
                  <a:cubicBezTo>
                    <a:pt x="3223" y="1364"/>
                    <a:pt x="3371" y="1215"/>
                    <a:pt x="3371" y="1066"/>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2382251" y="3229062"/>
              <a:ext cx="309026" cy="129813"/>
            </a:xfrm>
            <a:custGeom>
              <a:avLst/>
              <a:gdLst/>
              <a:ahLst/>
              <a:cxnLst/>
              <a:rect l="l" t="t" r="r" b="b"/>
              <a:pathLst>
                <a:path w="9446" h="3968" extrusionOk="0">
                  <a:moveTo>
                    <a:pt x="521" y="1"/>
                  </a:moveTo>
                  <a:cubicBezTo>
                    <a:pt x="422" y="26"/>
                    <a:pt x="348" y="100"/>
                    <a:pt x="273" y="174"/>
                  </a:cubicBezTo>
                  <a:cubicBezTo>
                    <a:pt x="174" y="249"/>
                    <a:pt x="100" y="323"/>
                    <a:pt x="1" y="373"/>
                  </a:cubicBezTo>
                  <a:lnTo>
                    <a:pt x="2703" y="3075"/>
                  </a:lnTo>
                  <a:lnTo>
                    <a:pt x="2703" y="3670"/>
                  </a:lnTo>
                  <a:cubicBezTo>
                    <a:pt x="2703" y="3843"/>
                    <a:pt x="2827" y="3967"/>
                    <a:pt x="3000" y="3967"/>
                  </a:cubicBezTo>
                  <a:lnTo>
                    <a:pt x="6446" y="3967"/>
                  </a:lnTo>
                  <a:cubicBezTo>
                    <a:pt x="6595" y="3967"/>
                    <a:pt x="6744" y="3843"/>
                    <a:pt x="6744" y="3670"/>
                  </a:cubicBezTo>
                  <a:lnTo>
                    <a:pt x="6744" y="3075"/>
                  </a:lnTo>
                  <a:lnTo>
                    <a:pt x="9446" y="373"/>
                  </a:lnTo>
                  <a:cubicBezTo>
                    <a:pt x="9346" y="323"/>
                    <a:pt x="9247" y="249"/>
                    <a:pt x="9173" y="174"/>
                  </a:cubicBezTo>
                  <a:lnTo>
                    <a:pt x="9198" y="174"/>
                  </a:lnTo>
                  <a:cubicBezTo>
                    <a:pt x="9099" y="100"/>
                    <a:pt x="9024" y="50"/>
                    <a:pt x="8925" y="1"/>
                  </a:cubicBezTo>
                  <a:lnTo>
                    <a:pt x="6297" y="2629"/>
                  </a:lnTo>
                  <a:lnTo>
                    <a:pt x="6099" y="2629"/>
                  </a:lnTo>
                  <a:lnTo>
                    <a:pt x="7165" y="447"/>
                  </a:lnTo>
                  <a:cubicBezTo>
                    <a:pt x="6967" y="422"/>
                    <a:pt x="6768" y="323"/>
                    <a:pt x="6620" y="174"/>
                  </a:cubicBezTo>
                  <a:lnTo>
                    <a:pt x="5380" y="2629"/>
                  </a:lnTo>
                  <a:lnTo>
                    <a:pt x="5033" y="2629"/>
                  </a:lnTo>
                  <a:lnTo>
                    <a:pt x="5033" y="422"/>
                  </a:lnTo>
                  <a:cubicBezTo>
                    <a:pt x="4934" y="447"/>
                    <a:pt x="4835" y="472"/>
                    <a:pt x="4711" y="472"/>
                  </a:cubicBezTo>
                  <a:cubicBezTo>
                    <a:pt x="4612" y="472"/>
                    <a:pt x="4512" y="447"/>
                    <a:pt x="4413" y="398"/>
                  </a:cubicBezTo>
                  <a:lnTo>
                    <a:pt x="4413" y="2629"/>
                  </a:lnTo>
                  <a:lnTo>
                    <a:pt x="4066" y="2629"/>
                  </a:lnTo>
                  <a:lnTo>
                    <a:pt x="2852" y="174"/>
                  </a:lnTo>
                  <a:cubicBezTo>
                    <a:pt x="2678" y="323"/>
                    <a:pt x="2480" y="422"/>
                    <a:pt x="2281" y="447"/>
                  </a:cubicBezTo>
                  <a:lnTo>
                    <a:pt x="3372" y="2604"/>
                  </a:lnTo>
                  <a:lnTo>
                    <a:pt x="3149" y="2604"/>
                  </a:lnTo>
                  <a:lnTo>
                    <a:pt x="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2356570" y="3066861"/>
              <a:ext cx="360127" cy="158013"/>
            </a:xfrm>
            <a:custGeom>
              <a:avLst/>
              <a:gdLst/>
              <a:ahLst/>
              <a:cxnLst/>
              <a:rect l="l" t="t" r="r" b="b"/>
              <a:pathLst>
                <a:path w="11008" h="4830" extrusionOk="0">
                  <a:moveTo>
                    <a:pt x="4455" y="1"/>
                  </a:moveTo>
                  <a:cubicBezTo>
                    <a:pt x="2000" y="1"/>
                    <a:pt x="17" y="2009"/>
                    <a:pt x="17" y="4463"/>
                  </a:cubicBezTo>
                  <a:cubicBezTo>
                    <a:pt x="1" y="4661"/>
                    <a:pt x="160" y="4805"/>
                    <a:pt x="328" y="4805"/>
                  </a:cubicBezTo>
                  <a:cubicBezTo>
                    <a:pt x="411" y="4805"/>
                    <a:pt x="497" y="4769"/>
                    <a:pt x="563" y="4686"/>
                  </a:cubicBezTo>
                  <a:cubicBezTo>
                    <a:pt x="860" y="4389"/>
                    <a:pt x="1244" y="4240"/>
                    <a:pt x="1629" y="4240"/>
                  </a:cubicBezTo>
                  <a:cubicBezTo>
                    <a:pt x="2013" y="4240"/>
                    <a:pt x="2397" y="4389"/>
                    <a:pt x="2695" y="4686"/>
                  </a:cubicBezTo>
                  <a:cubicBezTo>
                    <a:pt x="2744" y="4761"/>
                    <a:pt x="2843" y="4785"/>
                    <a:pt x="2918" y="4785"/>
                  </a:cubicBezTo>
                  <a:cubicBezTo>
                    <a:pt x="3017" y="4785"/>
                    <a:pt x="3091" y="4761"/>
                    <a:pt x="3141" y="4686"/>
                  </a:cubicBezTo>
                  <a:cubicBezTo>
                    <a:pt x="3438" y="4401"/>
                    <a:pt x="3822" y="4259"/>
                    <a:pt x="4207" y="4259"/>
                  </a:cubicBezTo>
                  <a:cubicBezTo>
                    <a:pt x="4591" y="4259"/>
                    <a:pt x="4975" y="4401"/>
                    <a:pt x="5273" y="4686"/>
                  </a:cubicBezTo>
                  <a:cubicBezTo>
                    <a:pt x="5322" y="4761"/>
                    <a:pt x="5421" y="4785"/>
                    <a:pt x="5496" y="4785"/>
                  </a:cubicBezTo>
                  <a:cubicBezTo>
                    <a:pt x="5595" y="4785"/>
                    <a:pt x="5669" y="4761"/>
                    <a:pt x="5719" y="4711"/>
                  </a:cubicBezTo>
                  <a:cubicBezTo>
                    <a:pt x="6016" y="4414"/>
                    <a:pt x="6401" y="4265"/>
                    <a:pt x="6785" y="4265"/>
                  </a:cubicBezTo>
                  <a:cubicBezTo>
                    <a:pt x="7169" y="4265"/>
                    <a:pt x="7553" y="4414"/>
                    <a:pt x="7851" y="4711"/>
                  </a:cubicBezTo>
                  <a:cubicBezTo>
                    <a:pt x="7891" y="4751"/>
                    <a:pt x="7965" y="4792"/>
                    <a:pt x="8031" y="4792"/>
                  </a:cubicBezTo>
                  <a:cubicBezTo>
                    <a:pt x="8046" y="4792"/>
                    <a:pt x="8060" y="4790"/>
                    <a:pt x="8074" y="4785"/>
                  </a:cubicBezTo>
                  <a:cubicBezTo>
                    <a:pt x="8173" y="4785"/>
                    <a:pt x="8247" y="4761"/>
                    <a:pt x="8297" y="4711"/>
                  </a:cubicBezTo>
                  <a:cubicBezTo>
                    <a:pt x="8594" y="4414"/>
                    <a:pt x="8979" y="4265"/>
                    <a:pt x="9363" y="4265"/>
                  </a:cubicBezTo>
                  <a:cubicBezTo>
                    <a:pt x="9747" y="4265"/>
                    <a:pt x="10131" y="4414"/>
                    <a:pt x="10429" y="4711"/>
                  </a:cubicBezTo>
                  <a:cubicBezTo>
                    <a:pt x="10495" y="4794"/>
                    <a:pt x="10583" y="4829"/>
                    <a:pt x="10669" y="4829"/>
                  </a:cubicBezTo>
                  <a:cubicBezTo>
                    <a:pt x="10842" y="4829"/>
                    <a:pt x="11007" y="4686"/>
                    <a:pt x="10974" y="4488"/>
                  </a:cubicBezTo>
                  <a:cubicBezTo>
                    <a:pt x="10974" y="2034"/>
                    <a:pt x="8991" y="26"/>
                    <a:pt x="6537" y="26"/>
                  </a:cubicBezTo>
                  <a:lnTo>
                    <a:pt x="6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4"/>
          <p:cNvGrpSpPr/>
          <p:nvPr/>
        </p:nvGrpSpPr>
        <p:grpSpPr>
          <a:xfrm>
            <a:off x="850499" y="1967184"/>
            <a:ext cx="748878" cy="576064"/>
            <a:chOff x="7208466" y="4289028"/>
            <a:chExt cx="362548" cy="279779"/>
          </a:xfrm>
        </p:grpSpPr>
        <p:sp>
          <p:nvSpPr>
            <p:cNvPr id="347" name="Google Shape;347;p44"/>
            <p:cNvSpPr/>
            <p:nvPr/>
          </p:nvSpPr>
          <p:spPr>
            <a:xfrm>
              <a:off x="7365008" y="4524216"/>
              <a:ext cx="52737" cy="44591"/>
            </a:xfrm>
            <a:custGeom>
              <a:avLst/>
              <a:gdLst/>
              <a:ahLst/>
              <a:cxnLst/>
              <a:rect l="l" t="t" r="r" b="b"/>
              <a:pathLst>
                <a:path w="1612" h="1363" extrusionOk="0">
                  <a:moveTo>
                    <a:pt x="694" y="1"/>
                  </a:moveTo>
                  <a:cubicBezTo>
                    <a:pt x="322" y="1"/>
                    <a:pt x="0" y="298"/>
                    <a:pt x="0" y="670"/>
                  </a:cubicBezTo>
                  <a:cubicBezTo>
                    <a:pt x="0" y="1091"/>
                    <a:pt x="342" y="1363"/>
                    <a:pt x="702" y="1363"/>
                  </a:cubicBezTo>
                  <a:cubicBezTo>
                    <a:pt x="872" y="1363"/>
                    <a:pt x="1047" y="1301"/>
                    <a:pt x="1190" y="1166"/>
                  </a:cubicBezTo>
                  <a:cubicBezTo>
                    <a:pt x="1612" y="720"/>
                    <a:pt x="1314"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7477711" y="4524216"/>
              <a:ext cx="52769" cy="44591"/>
            </a:xfrm>
            <a:custGeom>
              <a:avLst/>
              <a:gdLst/>
              <a:ahLst/>
              <a:cxnLst/>
              <a:rect l="l" t="t" r="r" b="b"/>
              <a:pathLst>
                <a:path w="1613" h="1363" extrusionOk="0">
                  <a:moveTo>
                    <a:pt x="695" y="1"/>
                  </a:moveTo>
                  <a:cubicBezTo>
                    <a:pt x="323" y="1"/>
                    <a:pt x="1" y="298"/>
                    <a:pt x="1" y="670"/>
                  </a:cubicBezTo>
                  <a:cubicBezTo>
                    <a:pt x="1" y="1091"/>
                    <a:pt x="343" y="1363"/>
                    <a:pt x="695" y="1363"/>
                  </a:cubicBezTo>
                  <a:cubicBezTo>
                    <a:pt x="862" y="1363"/>
                    <a:pt x="1031" y="1301"/>
                    <a:pt x="1166" y="1166"/>
                  </a:cubicBezTo>
                  <a:cubicBezTo>
                    <a:pt x="1612" y="720"/>
                    <a:pt x="1315" y="1"/>
                    <a:pt x="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p:nvPr/>
          </p:nvSpPr>
          <p:spPr>
            <a:xfrm>
              <a:off x="7497994" y="4401764"/>
              <a:ext cx="65724" cy="45441"/>
            </a:xfrm>
            <a:custGeom>
              <a:avLst/>
              <a:gdLst/>
              <a:ahLst/>
              <a:cxnLst/>
              <a:rect l="l" t="t" r="r" b="b"/>
              <a:pathLst>
                <a:path w="2009" h="1389" extrusionOk="0">
                  <a:moveTo>
                    <a:pt x="1" y="1"/>
                  </a:moveTo>
                  <a:cubicBezTo>
                    <a:pt x="25" y="100"/>
                    <a:pt x="25" y="199"/>
                    <a:pt x="25" y="298"/>
                  </a:cubicBezTo>
                  <a:lnTo>
                    <a:pt x="25" y="1389"/>
                  </a:lnTo>
                  <a:lnTo>
                    <a:pt x="2009" y="1389"/>
                  </a:lnTo>
                  <a:cubicBezTo>
                    <a:pt x="1736" y="571"/>
                    <a:pt x="943"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208466" y="4379059"/>
              <a:ext cx="358491" cy="144371"/>
            </a:xfrm>
            <a:custGeom>
              <a:avLst/>
              <a:gdLst/>
              <a:ahLst/>
              <a:cxnLst/>
              <a:rect l="l" t="t" r="r" b="b"/>
              <a:pathLst>
                <a:path w="10958" h="4413" extrusionOk="0">
                  <a:moveTo>
                    <a:pt x="5475" y="1744"/>
                  </a:moveTo>
                  <a:cubicBezTo>
                    <a:pt x="5640" y="1744"/>
                    <a:pt x="5802" y="1872"/>
                    <a:pt x="5802" y="2058"/>
                  </a:cubicBezTo>
                  <a:cubicBezTo>
                    <a:pt x="5802" y="2232"/>
                    <a:pt x="5653" y="2355"/>
                    <a:pt x="5479" y="2355"/>
                  </a:cubicBezTo>
                  <a:cubicBezTo>
                    <a:pt x="5207" y="2355"/>
                    <a:pt x="5058" y="2033"/>
                    <a:pt x="5256" y="1835"/>
                  </a:cubicBezTo>
                  <a:cubicBezTo>
                    <a:pt x="5319" y="1772"/>
                    <a:pt x="5397" y="1744"/>
                    <a:pt x="5475" y="1744"/>
                  </a:cubicBezTo>
                  <a:close/>
                  <a:moveTo>
                    <a:pt x="6857" y="1744"/>
                  </a:moveTo>
                  <a:cubicBezTo>
                    <a:pt x="7015" y="1744"/>
                    <a:pt x="7165" y="1872"/>
                    <a:pt x="7165" y="2058"/>
                  </a:cubicBezTo>
                  <a:cubicBezTo>
                    <a:pt x="7165" y="2232"/>
                    <a:pt x="7041" y="2355"/>
                    <a:pt x="6868" y="2355"/>
                  </a:cubicBezTo>
                  <a:cubicBezTo>
                    <a:pt x="6570" y="2355"/>
                    <a:pt x="6446" y="2033"/>
                    <a:pt x="6644" y="1835"/>
                  </a:cubicBezTo>
                  <a:cubicBezTo>
                    <a:pt x="6708" y="1772"/>
                    <a:pt x="6783" y="1744"/>
                    <a:pt x="6857" y="1744"/>
                  </a:cubicBezTo>
                  <a:close/>
                  <a:moveTo>
                    <a:pt x="323" y="0"/>
                  </a:moveTo>
                  <a:cubicBezTo>
                    <a:pt x="150" y="0"/>
                    <a:pt x="1" y="149"/>
                    <a:pt x="1" y="323"/>
                  </a:cubicBezTo>
                  <a:lnTo>
                    <a:pt x="1" y="2727"/>
                  </a:lnTo>
                  <a:cubicBezTo>
                    <a:pt x="1" y="2901"/>
                    <a:pt x="150" y="3025"/>
                    <a:pt x="323" y="3025"/>
                  </a:cubicBezTo>
                  <a:lnTo>
                    <a:pt x="3818" y="3025"/>
                  </a:lnTo>
                  <a:cubicBezTo>
                    <a:pt x="3967" y="3818"/>
                    <a:pt x="4661" y="4413"/>
                    <a:pt x="5479" y="4413"/>
                  </a:cubicBezTo>
                  <a:lnTo>
                    <a:pt x="9272" y="4413"/>
                  </a:lnTo>
                  <a:cubicBezTo>
                    <a:pt x="10214" y="4413"/>
                    <a:pt x="10958" y="3645"/>
                    <a:pt x="10958" y="2703"/>
                  </a:cubicBezTo>
                  <a:lnTo>
                    <a:pt x="8553" y="2703"/>
                  </a:lnTo>
                  <a:cubicBezTo>
                    <a:pt x="8380" y="2703"/>
                    <a:pt x="8256" y="2579"/>
                    <a:pt x="8256" y="2405"/>
                  </a:cubicBezTo>
                  <a:lnTo>
                    <a:pt x="8231" y="2405"/>
                  </a:lnTo>
                  <a:lnTo>
                    <a:pt x="8231" y="1017"/>
                  </a:lnTo>
                  <a:cubicBezTo>
                    <a:pt x="8231" y="447"/>
                    <a:pt x="7785" y="0"/>
                    <a:pt x="7215" y="0"/>
                  </a:cubicBezTo>
                  <a:lnTo>
                    <a:pt x="5132" y="0"/>
                  </a:lnTo>
                  <a:cubicBezTo>
                    <a:pt x="4512" y="0"/>
                    <a:pt x="3967" y="422"/>
                    <a:pt x="3818" y="1042"/>
                  </a:cubicBezTo>
                  <a:lnTo>
                    <a:pt x="1984" y="1042"/>
                  </a:lnTo>
                  <a:cubicBezTo>
                    <a:pt x="1835" y="422"/>
                    <a:pt x="129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249851" y="4289028"/>
              <a:ext cx="321163" cy="68963"/>
            </a:xfrm>
            <a:custGeom>
              <a:avLst/>
              <a:gdLst/>
              <a:ahLst/>
              <a:cxnLst/>
              <a:rect l="l" t="t" r="r" b="b"/>
              <a:pathLst>
                <a:path w="9817" h="2108" extrusionOk="0">
                  <a:moveTo>
                    <a:pt x="421" y="1"/>
                  </a:moveTo>
                  <a:cubicBezTo>
                    <a:pt x="0" y="1"/>
                    <a:pt x="0" y="645"/>
                    <a:pt x="421" y="645"/>
                  </a:cubicBezTo>
                  <a:lnTo>
                    <a:pt x="4586" y="645"/>
                  </a:lnTo>
                  <a:lnTo>
                    <a:pt x="4586" y="1389"/>
                  </a:lnTo>
                  <a:lnTo>
                    <a:pt x="4214" y="1389"/>
                  </a:lnTo>
                  <a:cubicBezTo>
                    <a:pt x="4041" y="1389"/>
                    <a:pt x="3917" y="1513"/>
                    <a:pt x="3917" y="1687"/>
                  </a:cubicBezTo>
                  <a:lnTo>
                    <a:pt x="3917" y="2108"/>
                  </a:lnTo>
                  <a:lnTo>
                    <a:pt x="5925" y="2108"/>
                  </a:lnTo>
                  <a:lnTo>
                    <a:pt x="5925" y="1687"/>
                  </a:lnTo>
                  <a:cubicBezTo>
                    <a:pt x="5925" y="1513"/>
                    <a:pt x="5776" y="1389"/>
                    <a:pt x="5603" y="1389"/>
                  </a:cubicBezTo>
                  <a:lnTo>
                    <a:pt x="5255" y="1389"/>
                  </a:lnTo>
                  <a:lnTo>
                    <a:pt x="5255" y="645"/>
                  </a:lnTo>
                  <a:lnTo>
                    <a:pt x="9395" y="645"/>
                  </a:lnTo>
                  <a:cubicBezTo>
                    <a:pt x="9817" y="645"/>
                    <a:pt x="9817" y="1"/>
                    <a:pt x="9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44"/>
          <p:cNvPicPr preferRelativeResize="0"/>
          <p:nvPr/>
        </p:nvPicPr>
        <p:blipFill>
          <a:blip r:embed="rId3">
            <a:alphaModFix/>
          </a:blip>
          <a:stretch>
            <a:fillRect/>
          </a:stretch>
        </p:blipFill>
        <p:spPr>
          <a:xfrm flipH="1">
            <a:off x="-83651" y="4091423"/>
            <a:ext cx="9536276" cy="1107650"/>
          </a:xfrm>
          <a:prstGeom prst="rect">
            <a:avLst/>
          </a:prstGeom>
          <a:noFill/>
          <a:ln>
            <a:noFill/>
          </a:ln>
        </p:spPr>
      </p:pic>
      <p:pic>
        <p:nvPicPr>
          <p:cNvPr id="353" name="Google Shape;353;p44"/>
          <p:cNvPicPr preferRelativeResize="0"/>
          <p:nvPr/>
        </p:nvPicPr>
        <p:blipFill>
          <a:blip r:embed="rId4">
            <a:alphaModFix/>
          </a:blip>
          <a:stretch>
            <a:fillRect/>
          </a:stretch>
        </p:blipFill>
        <p:spPr>
          <a:xfrm>
            <a:off x="474675" y="539500"/>
            <a:ext cx="1179674" cy="757800"/>
          </a:xfrm>
          <a:prstGeom prst="rect">
            <a:avLst/>
          </a:prstGeom>
          <a:noFill/>
          <a:ln>
            <a:noFill/>
          </a:ln>
        </p:spPr>
      </p:pic>
      <p:pic>
        <p:nvPicPr>
          <p:cNvPr id="354" name="Google Shape;354;p44"/>
          <p:cNvPicPr preferRelativeResize="0"/>
          <p:nvPr/>
        </p:nvPicPr>
        <p:blipFill>
          <a:blip r:embed="rId4">
            <a:alphaModFix/>
          </a:blip>
          <a:stretch>
            <a:fillRect/>
          </a:stretch>
        </p:blipFill>
        <p:spPr>
          <a:xfrm>
            <a:off x="7224749" y="612175"/>
            <a:ext cx="1497552" cy="962000"/>
          </a:xfrm>
          <a:prstGeom prst="rect">
            <a:avLst/>
          </a:prstGeom>
          <a:noFill/>
          <a:ln>
            <a:noFill/>
          </a:ln>
        </p:spPr>
      </p:pic>
      <p:pic>
        <p:nvPicPr>
          <p:cNvPr id="12" name="Picture 11">
            <a:extLst>
              <a:ext uri="{FF2B5EF4-FFF2-40B4-BE49-F238E27FC236}">
                <a16:creationId xmlns:a16="http://schemas.microsoft.com/office/drawing/2014/main" id="{F16B8AA5-EF37-4665-9423-D59572F971CB}"/>
              </a:ext>
            </a:extLst>
          </p:cNvPr>
          <p:cNvPicPr>
            <a:picLocks noChangeAspect="1"/>
          </p:cNvPicPr>
          <p:nvPr/>
        </p:nvPicPr>
        <p:blipFill rotWithShape="1">
          <a:blip r:embed="rId5">
            <a:duotone>
              <a:prstClr val="black"/>
              <a:schemeClr val="tx2">
                <a:lumMod val="20000"/>
                <a:lumOff val="80000"/>
                <a:tint val="45000"/>
                <a:satMod val="400000"/>
              </a:schemeClr>
            </a:duotone>
          </a:blip>
          <a:srcRect l="22609" t="59598" r="26811" b="27705"/>
          <a:stretch/>
        </p:blipFill>
        <p:spPr>
          <a:xfrm>
            <a:off x="2371982" y="2129556"/>
            <a:ext cx="4625010" cy="653100"/>
          </a:xfrm>
          <a:prstGeom prst="rect">
            <a:avLst/>
          </a:prstGeom>
        </p:spPr>
      </p:pic>
    </p:spTree>
    <p:extLst>
      <p:ext uri="{BB962C8B-B14F-4D97-AF65-F5344CB8AC3E}">
        <p14:creationId xmlns:p14="http://schemas.microsoft.com/office/powerpoint/2010/main" val="740524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44"/>
          <p:cNvSpPr txBox="1">
            <a:spLocks noGrp="1"/>
          </p:cNvSpPr>
          <p:nvPr>
            <p:ph type="title"/>
          </p:nvPr>
        </p:nvSpPr>
        <p:spPr>
          <a:xfrm>
            <a:off x="721725" y="535000"/>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Formulation of the problem</a:t>
            </a:r>
            <a:endParaRPr dirty="0"/>
          </a:p>
        </p:txBody>
      </p:sp>
      <p:sp>
        <p:nvSpPr>
          <p:cNvPr id="338" name="Google Shape;338;p44"/>
          <p:cNvSpPr txBox="1">
            <a:spLocks noGrp="1"/>
          </p:cNvSpPr>
          <p:nvPr>
            <p:ph type="ctrTitle" idx="2"/>
          </p:nvPr>
        </p:nvSpPr>
        <p:spPr>
          <a:xfrm>
            <a:off x="1918949" y="1456079"/>
            <a:ext cx="2520600" cy="653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Equ. 3</a:t>
            </a:r>
            <a:endParaRPr dirty="0"/>
          </a:p>
        </p:txBody>
      </p:sp>
      <p:sp>
        <p:nvSpPr>
          <p:cNvPr id="339" name="Google Shape;339;p44"/>
          <p:cNvSpPr txBox="1">
            <a:spLocks noGrp="1"/>
          </p:cNvSpPr>
          <p:nvPr>
            <p:ph type="subTitle" idx="1"/>
          </p:nvPr>
        </p:nvSpPr>
        <p:spPr>
          <a:xfrm>
            <a:off x="1966775" y="3179358"/>
            <a:ext cx="5740901" cy="85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purpose of this equation is to adjust the position of the best solution found so far based on the standard deviation of the population, ensuring that it remains within the original bounds and prioritizing the best player/soldier found in each iteration as an elite.</a:t>
            </a:r>
            <a:endParaRPr dirty="0"/>
          </a:p>
        </p:txBody>
      </p:sp>
      <p:grpSp>
        <p:nvGrpSpPr>
          <p:cNvPr id="342" name="Google Shape;342;p44"/>
          <p:cNvGrpSpPr/>
          <p:nvPr/>
        </p:nvGrpSpPr>
        <p:grpSpPr>
          <a:xfrm>
            <a:off x="7707676" y="2024142"/>
            <a:ext cx="585674" cy="576059"/>
            <a:chOff x="2356570" y="3066861"/>
            <a:chExt cx="360127" cy="358491"/>
          </a:xfrm>
        </p:grpSpPr>
        <p:sp>
          <p:nvSpPr>
            <p:cNvPr id="343" name="Google Shape;343;p44"/>
            <p:cNvSpPr/>
            <p:nvPr/>
          </p:nvSpPr>
          <p:spPr>
            <a:xfrm>
              <a:off x="2481214" y="3380728"/>
              <a:ext cx="110315" cy="44623"/>
            </a:xfrm>
            <a:custGeom>
              <a:avLst/>
              <a:gdLst/>
              <a:ahLst/>
              <a:cxnLst/>
              <a:rect l="l" t="t" r="r" b="b"/>
              <a:pathLst>
                <a:path w="3372" h="1364" extrusionOk="0">
                  <a:moveTo>
                    <a:pt x="0" y="1"/>
                  </a:moveTo>
                  <a:lnTo>
                    <a:pt x="0" y="1066"/>
                  </a:lnTo>
                  <a:cubicBezTo>
                    <a:pt x="0" y="1215"/>
                    <a:pt x="149" y="1364"/>
                    <a:pt x="322" y="1364"/>
                  </a:cubicBezTo>
                  <a:lnTo>
                    <a:pt x="3074" y="1364"/>
                  </a:lnTo>
                  <a:cubicBezTo>
                    <a:pt x="3223" y="1364"/>
                    <a:pt x="3371" y="1215"/>
                    <a:pt x="3371" y="1066"/>
                  </a:cubicBezTo>
                  <a:lnTo>
                    <a:pt x="33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4"/>
            <p:cNvSpPr/>
            <p:nvPr/>
          </p:nvSpPr>
          <p:spPr>
            <a:xfrm>
              <a:off x="2382251" y="3229062"/>
              <a:ext cx="309026" cy="129813"/>
            </a:xfrm>
            <a:custGeom>
              <a:avLst/>
              <a:gdLst/>
              <a:ahLst/>
              <a:cxnLst/>
              <a:rect l="l" t="t" r="r" b="b"/>
              <a:pathLst>
                <a:path w="9446" h="3968" extrusionOk="0">
                  <a:moveTo>
                    <a:pt x="521" y="1"/>
                  </a:moveTo>
                  <a:cubicBezTo>
                    <a:pt x="422" y="26"/>
                    <a:pt x="348" y="100"/>
                    <a:pt x="273" y="174"/>
                  </a:cubicBezTo>
                  <a:cubicBezTo>
                    <a:pt x="174" y="249"/>
                    <a:pt x="100" y="323"/>
                    <a:pt x="1" y="373"/>
                  </a:cubicBezTo>
                  <a:lnTo>
                    <a:pt x="2703" y="3075"/>
                  </a:lnTo>
                  <a:lnTo>
                    <a:pt x="2703" y="3670"/>
                  </a:lnTo>
                  <a:cubicBezTo>
                    <a:pt x="2703" y="3843"/>
                    <a:pt x="2827" y="3967"/>
                    <a:pt x="3000" y="3967"/>
                  </a:cubicBezTo>
                  <a:lnTo>
                    <a:pt x="6446" y="3967"/>
                  </a:lnTo>
                  <a:cubicBezTo>
                    <a:pt x="6595" y="3967"/>
                    <a:pt x="6744" y="3843"/>
                    <a:pt x="6744" y="3670"/>
                  </a:cubicBezTo>
                  <a:lnTo>
                    <a:pt x="6744" y="3075"/>
                  </a:lnTo>
                  <a:lnTo>
                    <a:pt x="9446" y="373"/>
                  </a:lnTo>
                  <a:cubicBezTo>
                    <a:pt x="9346" y="323"/>
                    <a:pt x="9247" y="249"/>
                    <a:pt x="9173" y="174"/>
                  </a:cubicBezTo>
                  <a:lnTo>
                    <a:pt x="9198" y="174"/>
                  </a:lnTo>
                  <a:cubicBezTo>
                    <a:pt x="9099" y="100"/>
                    <a:pt x="9024" y="50"/>
                    <a:pt x="8925" y="1"/>
                  </a:cubicBezTo>
                  <a:lnTo>
                    <a:pt x="6297" y="2629"/>
                  </a:lnTo>
                  <a:lnTo>
                    <a:pt x="6099" y="2629"/>
                  </a:lnTo>
                  <a:lnTo>
                    <a:pt x="7165" y="447"/>
                  </a:lnTo>
                  <a:cubicBezTo>
                    <a:pt x="6967" y="422"/>
                    <a:pt x="6768" y="323"/>
                    <a:pt x="6620" y="174"/>
                  </a:cubicBezTo>
                  <a:lnTo>
                    <a:pt x="5380" y="2629"/>
                  </a:lnTo>
                  <a:lnTo>
                    <a:pt x="5033" y="2629"/>
                  </a:lnTo>
                  <a:lnTo>
                    <a:pt x="5033" y="422"/>
                  </a:lnTo>
                  <a:cubicBezTo>
                    <a:pt x="4934" y="447"/>
                    <a:pt x="4835" y="472"/>
                    <a:pt x="4711" y="472"/>
                  </a:cubicBezTo>
                  <a:cubicBezTo>
                    <a:pt x="4612" y="472"/>
                    <a:pt x="4512" y="447"/>
                    <a:pt x="4413" y="398"/>
                  </a:cubicBezTo>
                  <a:lnTo>
                    <a:pt x="4413" y="2629"/>
                  </a:lnTo>
                  <a:lnTo>
                    <a:pt x="4066" y="2629"/>
                  </a:lnTo>
                  <a:lnTo>
                    <a:pt x="2852" y="174"/>
                  </a:lnTo>
                  <a:cubicBezTo>
                    <a:pt x="2678" y="323"/>
                    <a:pt x="2480" y="422"/>
                    <a:pt x="2281" y="447"/>
                  </a:cubicBezTo>
                  <a:lnTo>
                    <a:pt x="3372" y="2604"/>
                  </a:lnTo>
                  <a:lnTo>
                    <a:pt x="3149" y="2604"/>
                  </a:lnTo>
                  <a:lnTo>
                    <a:pt x="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4"/>
            <p:cNvSpPr/>
            <p:nvPr/>
          </p:nvSpPr>
          <p:spPr>
            <a:xfrm>
              <a:off x="2356570" y="3066861"/>
              <a:ext cx="360127" cy="158013"/>
            </a:xfrm>
            <a:custGeom>
              <a:avLst/>
              <a:gdLst/>
              <a:ahLst/>
              <a:cxnLst/>
              <a:rect l="l" t="t" r="r" b="b"/>
              <a:pathLst>
                <a:path w="11008" h="4830" extrusionOk="0">
                  <a:moveTo>
                    <a:pt x="4455" y="1"/>
                  </a:moveTo>
                  <a:cubicBezTo>
                    <a:pt x="2000" y="1"/>
                    <a:pt x="17" y="2009"/>
                    <a:pt x="17" y="4463"/>
                  </a:cubicBezTo>
                  <a:cubicBezTo>
                    <a:pt x="1" y="4661"/>
                    <a:pt x="160" y="4805"/>
                    <a:pt x="328" y="4805"/>
                  </a:cubicBezTo>
                  <a:cubicBezTo>
                    <a:pt x="411" y="4805"/>
                    <a:pt x="497" y="4769"/>
                    <a:pt x="563" y="4686"/>
                  </a:cubicBezTo>
                  <a:cubicBezTo>
                    <a:pt x="860" y="4389"/>
                    <a:pt x="1244" y="4240"/>
                    <a:pt x="1629" y="4240"/>
                  </a:cubicBezTo>
                  <a:cubicBezTo>
                    <a:pt x="2013" y="4240"/>
                    <a:pt x="2397" y="4389"/>
                    <a:pt x="2695" y="4686"/>
                  </a:cubicBezTo>
                  <a:cubicBezTo>
                    <a:pt x="2744" y="4761"/>
                    <a:pt x="2843" y="4785"/>
                    <a:pt x="2918" y="4785"/>
                  </a:cubicBezTo>
                  <a:cubicBezTo>
                    <a:pt x="3017" y="4785"/>
                    <a:pt x="3091" y="4761"/>
                    <a:pt x="3141" y="4686"/>
                  </a:cubicBezTo>
                  <a:cubicBezTo>
                    <a:pt x="3438" y="4401"/>
                    <a:pt x="3822" y="4259"/>
                    <a:pt x="4207" y="4259"/>
                  </a:cubicBezTo>
                  <a:cubicBezTo>
                    <a:pt x="4591" y="4259"/>
                    <a:pt x="4975" y="4401"/>
                    <a:pt x="5273" y="4686"/>
                  </a:cubicBezTo>
                  <a:cubicBezTo>
                    <a:pt x="5322" y="4761"/>
                    <a:pt x="5421" y="4785"/>
                    <a:pt x="5496" y="4785"/>
                  </a:cubicBezTo>
                  <a:cubicBezTo>
                    <a:pt x="5595" y="4785"/>
                    <a:pt x="5669" y="4761"/>
                    <a:pt x="5719" y="4711"/>
                  </a:cubicBezTo>
                  <a:cubicBezTo>
                    <a:pt x="6016" y="4414"/>
                    <a:pt x="6401" y="4265"/>
                    <a:pt x="6785" y="4265"/>
                  </a:cubicBezTo>
                  <a:cubicBezTo>
                    <a:pt x="7169" y="4265"/>
                    <a:pt x="7553" y="4414"/>
                    <a:pt x="7851" y="4711"/>
                  </a:cubicBezTo>
                  <a:cubicBezTo>
                    <a:pt x="7891" y="4751"/>
                    <a:pt x="7965" y="4792"/>
                    <a:pt x="8031" y="4792"/>
                  </a:cubicBezTo>
                  <a:cubicBezTo>
                    <a:pt x="8046" y="4792"/>
                    <a:pt x="8060" y="4790"/>
                    <a:pt x="8074" y="4785"/>
                  </a:cubicBezTo>
                  <a:cubicBezTo>
                    <a:pt x="8173" y="4785"/>
                    <a:pt x="8247" y="4761"/>
                    <a:pt x="8297" y="4711"/>
                  </a:cubicBezTo>
                  <a:cubicBezTo>
                    <a:pt x="8594" y="4414"/>
                    <a:pt x="8979" y="4265"/>
                    <a:pt x="9363" y="4265"/>
                  </a:cubicBezTo>
                  <a:cubicBezTo>
                    <a:pt x="9747" y="4265"/>
                    <a:pt x="10131" y="4414"/>
                    <a:pt x="10429" y="4711"/>
                  </a:cubicBezTo>
                  <a:cubicBezTo>
                    <a:pt x="10495" y="4794"/>
                    <a:pt x="10583" y="4829"/>
                    <a:pt x="10669" y="4829"/>
                  </a:cubicBezTo>
                  <a:cubicBezTo>
                    <a:pt x="10842" y="4829"/>
                    <a:pt x="11007" y="4686"/>
                    <a:pt x="10974" y="4488"/>
                  </a:cubicBezTo>
                  <a:cubicBezTo>
                    <a:pt x="10974" y="2034"/>
                    <a:pt x="8991" y="26"/>
                    <a:pt x="6537" y="26"/>
                  </a:cubicBezTo>
                  <a:lnTo>
                    <a:pt x="6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 name="Google Shape;346;p44"/>
          <p:cNvGrpSpPr/>
          <p:nvPr/>
        </p:nvGrpSpPr>
        <p:grpSpPr>
          <a:xfrm>
            <a:off x="850499" y="1967184"/>
            <a:ext cx="748878" cy="576064"/>
            <a:chOff x="7208466" y="4289028"/>
            <a:chExt cx="362548" cy="279779"/>
          </a:xfrm>
        </p:grpSpPr>
        <p:sp>
          <p:nvSpPr>
            <p:cNvPr id="347" name="Google Shape;347;p44"/>
            <p:cNvSpPr/>
            <p:nvPr/>
          </p:nvSpPr>
          <p:spPr>
            <a:xfrm>
              <a:off x="7365008" y="4524216"/>
              <a:ext cx="52737" cy="44591"/>
            </a:xfrm>
            <a:custGeom>
              <a:avLst/>
              <a:gdLst/>
              <a:ahLst/>
              <a:cxnLst/>
              <a:rect l="l" t="t" r="r" b="b"/>
              <a:pathLst>
                <a:path w="1612" h="1363" extrusionOk="0">
                  <a:moveTo>
                    <a:pt x="694" y="1"/>
                  </a:moveTo>
                  <a:cubicBezTo>
                    <a:pt x="322" y="1"/>
                    <a:pt x="0" y="298"/>
                    <a:pt x="0" y="670"/>
                  </a:cubicBezTo>
                  <a:cubicBezTo>
                    <a:pt x="0" y="1091"/>
                    <a:pt x="342" y="1363"/>
                    <a:pt x="702" y="1363"/>
                  </a:cubicBezTo>
                  <a:cubicBezTo>
                    <a:pt x="872" y="1363"/>
                    <a:pt x="1047" y="1301"/>
                    <a:pt x="1190" y="1166"/>
                  </a:cubicBezTo>
                  <a:cubicBezTo>
                    <a:pt x="1612" y="720"/>
                    <a:pt x="1314" y="1"/>
                    <a:pt x="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4"/>
            <p:cNvSpPr/>
            <p:nvPr/>
          </p:nvSpPr>
          <p:spPr>
            <a:xfrm>
              <a:off x="7477711" y="4524216"/>
              <a:ext cx="52769" cy="44591"/>
            </a:xfrm>
            <a:custGeom>
              <a:avLst/>
              <a:gdLst/>
              <a:ahLst/>
              <a:cxnLst/>
              <a:rect l="l" t="t" r="r" b="b"/>
              <a:pathLst>
                <a:path w="1613" h="1363" extrusionOk="0">
                  <a:moveTo>
                    <a:pt x="695" y="1"/>
                  </a:moveTo>
                  <a:cubicBezTo>
                    <a:pt x="323" y="1"/>
                    <a:pt x="1" y="298"/>
                    <a:pt x="1" y="670"/>
                  </a:cubicBezTo>
                  <a:cubicBezTo>
                    <a:pt x="1" y="1091"/>
                    <a:pt x="343" y="1363"/>
                    <a:pt x="695" y="1363"/>
                  </a:cubicBezTo>
                  <a:cubicBezTo>
                    <a:pt x="862" y="1363"/>
                    <a:pt x="1031" y="1301"/>
                    <a:pt x="1166" y="1166"/>
                  </a:cubicBezTo>
                  <a:cubicBezTo>
                    <a:pt x="1612" y="720"/>
                    <a:pt x="1315" y="1"/>
                    <a:pt x="6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4"/>
            <p:cNvSpPr/>
            <p:nvPr/>
          </p:nvSpPr>
          <p:spPr>
            <a:xfrm>
              <a:off x="7497994" y="4401764"/>
              <a:ext cx="65724" cy="45441"/>
            </a:xfrm>
            <a:custGeom>
              <a:avLst/>
              <a:gdLst/>
              <a:ahLst/>
              <a:cxnLst/>
              <a:rect l="l" t="t" r="r" b="b"/>
              <a:pathLst>
                <a:path w="2009" h="1389" extrusionOk="0">
                  <a:moveTo>
                    <a:pt x="1" y="1"/>
                  </a:moveTo>
                  <a:cubicBezTo>
                    <a:pt x="25" y="100"/>
                    <a:pt x="25" y="199"/>
                    <a:pt x="25" y="298"/>
                  </a:cubicBezTo>
                  <a:lnTo>
                    <a:pt x="25" y="1389"/>
                  </a:lnTo>
                  <a:lnTo>
                    <a:pt x="2009" y="1389"/>
                  </a:lnTo>
                  <a:cubicBezTo>
                    <a:pt x="1736" y="571"/>
                    <a:pt x="943" y="1"/>
                    <a:pt x="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208466" y="4379059"/>
              <a:ext cx="358491" cy="144371"/>
            </a:xfrm>
            <a:custGeom>
              <a:avLst/>
              <a:gdLst/>
              <a:ahLst/>
              <a:cxnLst/>
              <a:rect l="l" t="t" r="r" b="b"/>
              <a:pathLst>
                <a:path w="10958" h="4413" extrusionOk="0">
                  <a:moveTo>
                    <a:pt x="5475" y="1744"/>
                  </a:moveTo>
                  <a:cubicBezTo>
                    <a:pt x="5640" y="1744"/>
                    <a:pt x="5802" y="1872"/>
                    <a:pt x="5802" y="2058"/>
                  </a:cubicBezTo>
                  <a:cubicBezTo>
                    <a:pt x="5802" y="2232"/>
                    <a:pt x="5653" y="2355"/>
                    <a:pt x="5479" y="2355"/>
                  </a:cubicBezTo>
                  <a:cubicBezTo>
                    <a:pt x="5207" y="2355"/>
                    <a:pt x="5058" y="2033"/>
                    <a:pt x="5256" y="1835"/>
                  </a:cubicBezTo>
                  <a:cubicBezTo>
                    <a:pt x="5319" y="1772"/>
                    <a:pt x="5397" y="1744"/>
                    <a:pt x="5475" y="1744"/>
                  </a:cubicBezTo>
                  <a:close/>
                  <a:moveTo>
                    <a:pt x="6857" y="1744"/>
                  </a:moveTo>
                  <a:cubicBezTo>
                    <a:pt x="7015" y="1744"/>
                    <a:pt x="7165" y="1872"/>
                    <a:pt x="7165" y="2058"/>
                  </a:cubicBezTo>
                  <a:cubicBezTo>
                    <a:pt x="7165" y="2232"/>
                    <a:pt x="7041" y="2355"/>
                    <a:pt x="6868" y="2355"/>
                  </a:cubicBezTo>
                  <a:cubicBezTo>
                    <a:pt x="6570" y="2355"/>
                    <a:pt x="6446" y="2033"/>
                    <a:pt x="6644" y="1835"/>
                  </a:cubicBezTo>
                  <a:cubicBezTo>
                    <a:pt x="6708" y="1772"/>
                    <a:pt x="6783" y="1744"/>
                    <a:pt x="6857" y="1744"/>
                  </a:cubicBezTo>
                  <a:close/>
                  <a:moveTo>
                    <a:pt x="323" y="0"/>
                  </a:moveTo>
                  <a:cubicBezTo>
                    <a:pt x="150" y="0"/>
                    <a:pt x="1" y="149"/>
                    <a:pt x="1" y="323"/>
                  </a:cubicBezTo>
                  <a:lnTo>
                    <a:pt x="1" y="2727"/>
                  </a:lnTo>
                  <a:cubicBezTo>
                    <a:pt x="1" y="2901"/>
                    <a:pt x="150" y="3025"/>
                    <a:pt x="323" y="3025"/>
                  </a:cubicBezTo>
                  <a:lnTo>
                    <a:pt x="3818" y="3025"/>
                  </a:lnTo>
                  <a:cubicBezTo>
                    <a:pt x="3967" y="3818"/>
                    <a:pt x="4661" y="4413"/>
                    <a:pt x="5479" y="4413"/>
                  </a:cubicBezTo>
                  <a:lnTo>
                    <a:pt x="9272" y="4413"/>
                  </a:lnTo>
                  <a:cubicBezTo>
                    <a:pt x="10214" y="4413"/>
                    <a:pt x="10958" y="3645"/>
                    <a:pt x="10958" y="2703"/>
                  </a:cubicBezTo>
                  <a:lnTo>
                    <a:pt x="8553" y="2703"/>
                  </a:lnTo>
                  <a:cubicBezTo>
                    <a:pt x="8380" y="2703"/>
                    <a:pt x="8256" y="2579"/>
                    <a:pt x="8256" y="2405"/>
                  </a:cubicBezTo>
                  <a:lnTo>
                    <a:pt x="8231" y="2405"/>
                  </a:lnTo>
                  <a:lnTo>
                    <a:pt x="8231" y="1017"/>
                  </a:lnTo>
                  <a:cubicBezTo>
                    <a:pt x="8231" y="447"/>
                    <a:pt x="7785" y="0"/>
                    <a:pt x="7215" y="0"/>
                  </a:cubicBezTo>
                  <a:lnTo>
                    <a:pt x="5132" y="0"/>
                  </a:lnTo>
                  <a:cubicBezTo>
                    <a:pt x="4512" y="0"/>
                    <a:pt x="3967" y="422"/>
                    <a:pt x="3818" y="1042"/>
                  </a:cubicBezTo>
                  <a:lnTo>
                    <a:pt x="1984" y="1042"/>
                  </a:lnTo>
                  <a:cubicBezTo>
                    <a:pt x="1835" y="422"/>
                    <a:pt x="1290" y="0"/>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249851" y="4289028"/>
              <a:ext cx="321163" cy="68963"/>
            </a:xfrm>
            <a:custGeom>
              <a:avLst/>
              <a:gdLst/>
              <a:ahLst/>
              <a:cxnLst/>
              <a:rect l="l" t="t" r="r" b="b"/>
              <a:pathLst>
                <a:path w="9817" h="2108" extrusionOk="0">
                  <a:moveTo>
                    <a:pt x="421" y="1"/>
                  </a:moveTo>
                  <a:cubicBezTo>
                    <a:pt x="0" y="1"/>
                    <a:pt x="0" y="645"/>
                    <a:pt x="421" y="645"/>
                  </a:cubicBezTo>
                  <a:lnTo>
                    <a:pt x="4586" y="645"/>
                  </a:lnTo>
                  <a:lnTo>
                    <a:pt x="4586" y="1389"/>
                  </a:lnTo>
                  <a:lnTo>
                    <a:pt x="4214" y="1389"/>
                  </a:lnTo>
                  <a:cubicBezTo>
                    <a:pt x="4041" y="1389"/>
                    <a:pt x="3917" y="1513"/>
                    <a:pt x="3917" y="1687"/>
                  </a:cubicBezTo>
                  <a:lnTo>
                    <a:pt x="3917" y="2108"/>
                  </a:lnTo>
                  <a:lnTo>
                    <a:pt x="5925" y="2108"/>
                  </a:lnTo>
                  <a:lnTo>
                    <a:pt x="5925" y="1687"/>
                  </a:lnTo>
                  <a:cubicBezTo>
                    <a:pt x="5925" y="1513"/>
                    <a:pt x="5776" y="1389"/>
                    <a:pt x="5603" y="1389"/>
                  </a:cubicBezTo>
                  <a:lnTo>
                    <a:pt x="5255" y="1389"/>
                  </a:lnTo>
                  <a:lnTo>
                    <a:pt x="5255" y="645"/>
                  </a:lnTo>
                  <a:lnTo>
                    <a:pt x="9395" y="645"/>
                  </a:lnTo>
                  <a:cubicBezTo>
                    <a:pt x="9817" y="645"/>
                    <a:pt x="9817" y="1"/>
                    <a:pt x="93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52" name="Google Shape;352;p44"/>
          <p:cNvPicPr preferRelativeResize="0"/>
          <p:nvPr/>
        </p:nvPicPr>
        <p:blipFill>
          <a:blip r:embed="rId3">
            <a:alphaModFix/>
          </a:blip>
          <a:stretch>
            <a:fillRect/>
          </a:stretch>
        </p:blipFill>
        <p:spPr>
          <a:xfrm flipH="1">
            <a:off x="-83651" y="4091423"/>
            <a:ext cx="9536276" cy="1107650"/>
          </a:xfrm>
          <a:prstGeom prst="rect">
            <a:avLst/>
          </a:prstGeom>
          <a:noFill/>
          <a:ln>
            <a:noFill/>
          </a:ln>
        </p:spPr>
      </p:pic>
      <p:pic>
        <p:nvPicPr>
          <p:cNvPr id="353" name="Google Shape;353;p44"/>
          <p:cNvPicPr preferRelativeResize="0"/>
          <p:nvPr/>
        </p:nvPicPr>
        <p:blipFill>
          <a:blip r:embed="rId4">
            <a:alphaModFix/>
          </a:blip>
          <a:stretch>
            <a:fillRect/>
          </a:stretch>
        </p:blipFill>
        <p:spPr>
          <a:xfrm>
            <a:off x="474675" y="539500"/>
            <a:ext cx="1179674" cy="757800"/>
          </a:xfrm>
          <a:prstGeom prst="rect">
            <a:avLst/>
          </a:prstGeom>
          <a:noFill/>
          <a:ln>
            <a:noFill/>
          </a:ln>
        </p:spPr>
      </p:pic>
      <p:pic>
        <p:nvPicPr>
          <p:cNvPr id="354" name="Google Shape;354;p44"/>
          <p:cNvPicPr preferRelativeResize="0"/>
          <p:nvPr/>
        </p:nvPicPr>
        <p:blipFill>
          <a:blip r:embed="rId4">
            <a:alphaModFix/>
          </a:blip>
          <a:stretch>
            <a:fillRect/>
          </a:stretch>
        </p:blipFill>
        <p:spPr>
          <a:xfrm>
            <a:off x="7224749" y="612175"/>
            <a:ext cx="1497552" cy="962000"/>
          </a:xfrm>
          <a:prstGeom prst="rect">
            <a:avLst/>
          </a:prstGeom>
          <a:noFill/>
          <a:ln>
            <a:noFill/>
          </a:ln>
        </p:spPr>
      </p:pic>
      <p:pic>
        <p:nvPicPr>
          <p:cNvPr id="3" name="Picture 2">
            <a:extLst>
              <a:ext uri="{FF2B5EF4-FFF2-40B4-BE49-F238E27FC236}">
                <a16:creationId xmlns:a16="http://schemas.microsoft.com/office/drawing/2014/main" id="{D5800783-AF93-426B-958C-3C5A4DF3B3D6}"/>
              </a:ext>
            </a:extLst>
          </p:cNvPr>
          <p:cNvPicPr>
            <a:picLocks noChangeAspect="1"/>
          </p:cNvPicPr>
          <p:nvPr/>
        </p:nvPicPr>
        <p:blipFill rotWithShape="1">
          <a:blip r:embed="rId5">
            <a:duotone>
              <a:prstClr val="black"/>
              <a:srgbClr val="FCFFEF">
                <a:tint val="45000"/>
                <a:satMod val="400000"/>
              </a:srgbClr>
            </a:duotone>
          </a:blip>
          <a:srcRect l="15788" t="31995" r="33043" b="34048"/>
          <a:stretch/>
        </p:blipFill>
        <p:spPr>
          <a:xfrm>
            <a:off x="2459964" y="1967184"/>
            <a:ext cx="3959170" cy="1155409"/>
          </a:xfrm>
          <a:prstGeom prst="rect">
            <a:avLst/>
          </a:prstGeom>
        </p:spPr>
      </p:pic>
    </p:spTree>
    <p:extLst>
      <p:ext uri="{BB962C8B-B14F-4D97-AF65-F5344CB8AC3E}">
        <p14:creationId xmlns:p14="http://schemas.microsoft.com/office/powerpoint/2010/main" val="255638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51"/>
          <p:cNvPicPr preferRelativeResize="0"/>
          <p:nvPr/>
        </p:nvPicPr>
        <p:blipFill>
          <a:blip r:embed="rId3">
            <a:alphaModFix amt="37000"/>
          </a:blip>
          <a:stretch>
            <a:fillRect/>
          </a:stretch>
        </p:blipFill>
        <p:spPr>
          <a:xfrm>
            <a:off x="1529962" y="127650"/>
            <a:ext cx="1489624" cy="956900"/>
          </a:xfrm>
          <a:prstGeom prst="rect">
            <a:avLst/>
          </a:prstGeom>
          <a:noFill/>
          <a:ln>
            <a:noFill/>
          </a:ln>
        </p:spPr>
      </p:pic>
      <p:pic>
        <p:nvPicPr>
          <p:cNvPr id="564" name="Google Shape;564;p51"/>
          <p:cNvPicPr preferRelativeResize="0"/>
          <p:nvPr/>
        </p:nvPicPr>
        <p:blipFill>
          <a:blip r:embed="rId4">
            <a:alphaModFix/>
          </a:blip>
          <a:stretch>
            <a:fillRect/>
          </a:stretch>
        </p:blipFill>
        <p:spPr>
          <a:xfrm>
            <a:off x="-259025" y="3678225"/>
            <a:ext cx="9536276" cy="1511100"/>
          </a:xfrm>
          <a:prstGeom prst="rect">
            <a:avLst/>
          </a:prstGeom>
          <a:noFill/>
          <a:ln>
            <a:noFill/>
          </a:ln>
        </p:spPr>
      </p:pic>
      <p:pic>
        <p:nvPicPr>
          <p:cNvPr id="565" name="Google Shape;565;p51"/>
          <p:cNvPicPr preferRelativeResize="0"/>
          <p:nvPr/>
        </p:nvPicPr>
        <p:blipFill>
          <a:blip r:embed="rId5">
            <a:alphaModFix/>
          </a:blip>
          <a:stretch>
            <a:fillRect/>
          </a:stretch>
        </p:blipFill>
        <p:spPr>
          <a:xfrm>
            <a:off x="6403176" y="2438575"/>
            <a:ext cx="2702778" cy="2576200"/>
          </a:xfrm>
          <a:prstGeom prst="rect">
            <a:avLst/>
          </a:prstGeom>
          <a:noFill/>
          <a:ln>
            <a:noFill/>
          </a:ln>
        </p:spPr>
      </p:pic>
      <p:pic>
        <p:nvPicPr>
          <p:cNvPr id="568" name="Google Shape;568;p51"/>
          <p:cNvPicPr preferRelativeResize="0"/>
          <p:nvPr/>
        </p:nvPicPr>
        <p:blipFill>
          <a:blip r:embed="rId3">
            <a:alphaModFix/>
          </a:blip>
          <a:stretch>
            <a:fillRect/>
          </a:stretch>
        </p:blipFill>
        <p:spPr>
          <a:xfrm>
            <a:off x="474675" y="539500"/>
            <a:ext cx="1179674" cy="757800"/>
          </a:xfrm>
          <a:prstGeom prst="rect">
            <a:avLst/>
          </a:prstGeom>
          <a:noFill/>
          <a:ln>
            <a:noFill/>
          </a:ln>
        </p:spPr>
      </p:pic>
      <p:pic>
        <p:nvPicPr>
          <p:cNvPr id="569" name="Google Shape;569;p51"/>
          <p:cNvPicPr preferRelativeResize="0"/>
          <p:nvPr/>
        </p:nvPicPr>
        <p:blipFill>
          <a:blip r:embed="rId3">
            <a:alphaModFix/>
          </a:blip>
          <a:stretch>
            <a:fillRect/>
          </a:stretch>
        </p:blipFill>
        <p:spPr>
          <a:xfrm flipH="1">
            <a:off x="7385949" y="1321725"/>
            <a:ext cx="1497552" cy="962000"/>
          </a:xfrm>
          <a:prstGeom prst="rect">
            <a:avLst/>
          </a:prstGeom>
          <a:noFill/>
          <a:ln>
            <a:noFill/>
          </a:ln>
        </p:spPr>
      </p:pic>
      <p:sp>
        <p:nvSpPr>
          <p:cNvPr id="12" name="Google Shape;208;p36">
            <a:extLst>
              <a:ext uri="{FF2B5EF4-FFF2-40B4-BE49-F238E27FC236}">
                <a16:creationId xmlns:a16="http://schemas.microsoft.com/office/drawing/2014/main" id="{F271D80E-4D31-4A35-9534-002235061EBB}"/>
              </a:ext>
            </a:extLst>
          </p:cNvPr>
          <p:cNvSpPr txBox="1">
            <a:spLocks/>
          </p:cNvSpPr>
          <p:nvPr/>
        </p:nvSpPr>
        <p:spPr>
          <a:xfrm>
            <a:off x="2546213" y="1023401"/>
            <a:ext cx="3925800" cy="113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900" dirty="0">
                <a:solidFill>
                  <a:schemeClr val="accent2"/>
                </a:solidFill>
                <a:latin typeface="Squada One"/>
                <a:sym typeface="Squada One"/>
              </a:rPr>
              <a:t>04</a:t>
            </a:r>
          </a:p>
        </p:txBody>
      </p:sp>
      <p:sp>
        <p:nvSpPr>
          <p:cNvPr id="14" name="Google Shape;337;p44">
            <a:extLst>
              <a:ext uri="{FF2B5EF4-FFF2-40B4-BE49-F238E27FC236}">
                <a16:creationId xmlns:a16="http://schemas.microsoft.com/office/drawing/2014/main" id="{C9D37EE3-D774-4F5D-8B90-8A64CDB4F52C}"/>
              </a:ext>
            </a:extLst>
          </p:cNvPr>
          <p:cNvSpPr txBox="1">
            <a:spLocks noGrp="1"/>
          </p:cNvSpPr>
          <p:nvPr>
            <p:ph type="title"/>
          </p:nvPr>
        </p:nvSpPr>
        <p:spPr>
          <a:xfrm>
            <a:off x="721800" y="2476552"/>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tx1"/>
                </a:solidFill>
              </a:rPr>
              <a:t>Developed algorithm</a:t>
            </a:r>
            <a:endParaRPr sz="4400" dirty="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721800" y="399273"/>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Pseudo code</a:t>
            </a:r>
            <a:endParaRPr dirty="0"/>
          </a:p>
        </p:txBody>
      </p:sp>
      <p:pic>
        <p:nvPicPr>
          <p:cNvPr id="3" name="Picture 2">
            <a:extLst>
              <a:ext uri="{FF2B5EF4-FFF2-40B4-BE49-F238E27FC236}">
                <a16:creationId xmlns:a16="http://schemas.microsoft.com/office/drawing/2014/main" id="{7078AC2F-E375-46AA-A2BC-BEC6F529F069}"/>
              </a:ext>
            </a:extLst>
          </p:cNvPr>
          <p:cNvPicPr>
            <a:picLocks noChangeAspect="1"/>
          </p:cNvPicPr>
          <p:nvPr/>
        </p:nvPicPr>
        <p:blipFill rotWithShape="1">
          <a:blip r:embed="rId3">
            <a:duotone>
              <a:prstClr val="black"/>
              <a:schemeClr val="tx2">
                <a:lumMod val="20000"/>
                <a:lumOff val="80000"/>
                <a:tint val="45000"/>
                <a:satMod val="400000"/>
              </a:schemeClr>
            </a:duotone>
          </a:blip>
          <a:srcRect l="29564" t="14429" r="27827" b="3253"/>
          <a:stretch/>
        </p:blipFill>
        <p:spPr>
          <a:xfrm>
            <a:off x="2726634" y="971973"/>
            <a:ext cx="3690732" cy="4010844"/>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9"/>
          <p:cNvSpPr txBox="1">
            <a:spLocks noGrp="1"/>
          </p:cNvSpPr>
          <p:nvPr>
            <p:ph type="title"/>
          </p:nvPr>
        </p:nvSpPr>
        <p:spPr>
          <a:xfrm>
            <a:off x="721800" y="399273"/>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Enhanced Pseudo code</a:t>
            </a:r>
            <a:endParaRPr dirty="0"/>
          </a:p>
        </p:txBody>
      </p:sp>
      <p:pic>
        <p:nvPicPr>
          <p:cNvPr id="18" name="Picture 17">
            <a:extLst>
              <a:ext uri="{FF2B5EF4-FFF2-40B4-BE49-F238E27FC236}">
                <a16:creationId xmlns:a16="http://schemas.microsoft.com/office/drawing/2014/main" id="{BF9DD175-DC0A-4AE6-94AA-9B0B2E43FDBC}"/>
              </a:ext>
            </a:extLst>
          </p:cNvPr>
          <p:cNvPicPr>
            <a:picLocks noChangeAspect="1"/>
          </p:cNvPicPr>
          <p:nvPr/>
        </p:nvPicPr>
        <p:blipFill rotWithShape="1">
          <a:blip r:embed="rId3">
            <a:duotone>
              <a:prstClr val="black"/>
              <a:schemeClr val="tx2">
                <a:lumMod val="20000"/>
                <a:lumOff val="80000"/>
                <a:tint val="45000"/>
                <a:satMod val="400000"/>
              </a:schemeClr>
            </a:duotone>
          </a:blip>
          <a:srcRect t="3839" b="11700"/>
          <a:stretch/>
        </p:blipFill>
        <p:spPr>
          <a:xfrm>
            <a:off x="4572000" y="1207427"/>
            <a:ext cx="3432131" cy="3520440"/>
          </a:xfrm>
          <a:prstGeom prst="rect">
            <a:avLst/>
          </a:prstGeom>
        </p:spPr>
      </p:pic>
      <p:pic>
        <p:nvPicPr>
          <p:cNvPr id="20" name="Picture 19">
            <a:extLst>
              <a:ext uri="{FF2B5EF4-FFF2-40B4-BE49-F238E27FC236}">
                <a16:creationId xmlns:a16="http://schemas.microsoft.com/office/drawing/2014/main" id="{17682930-1A00-4084-A5B1-AFBBC33BF070}"/>
              </a:ext>
            </a:extLst>
          </p:cNvPr>
          <p:cNvPicPr>
            <a:picLocks noChangeAspect="1"/>
          </p:cNvPicPr>
          <p:nvPr/>
        </p:nvPicPr>
        <p:blipFill rotWithShape="1">
          <a:blip r:embed="rId4">
            <a:duotone>
              <a:prstClr val="black"/>
              <a:schemeClr val="tx2">
                <a:lumMod val="20000"/>
                <a:lumOff val="80000"/>
                <a:tint val="45000"/>
                <a:satMod val="400000"/>
              </a:schemeClr>
            </a:duotone>
          </a:blip>
          <a:srcRect t="3260" b="7260"/>
          <a:stretch/>
        </p:blipFill>
        <p:spPr>
          <a:xfrm>
            <a:off x="603194" y="1207427"/>
            <a:ext cx="3596640" cy="3536800"/>
          </a:xfrm>
          <a:prstGeom prst="rect">
            <a:avLst/>
          </a:prstGeom>
        </p:spPr>
      </p:pic>
    </p:spTree>
    <p:extLst>
      <p:ext uri="{BB962C8B-B14F-4D97-AF65-F5344CB8AC3E}">
        <p14:creationId xmlns:p14="http://schemas.microsoft.com/office/powerpoint/2010/main" val="355754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80" name="Google Shape;580;p52"/>
          <p:cNvPicPr preferRelativeResize="0"/>
          <p:nvPr/>
        </p:nvPicPr>
        <p:blipFill rotWithShape="1">
          <a:blip r:embed="rId3">
            <a:alphaModFix/>
          </a:blip>
          <a:srcRect l="4658" t="15750" r="8596" b="10546"/>
          <a:stretch/>
        </p:blipFill>
        <p:spPr>
          <a:xfrm>
            <a:off x="475481" y="1667317"/>
            <a:ext cx="3422648" cy="2040500"/>
          </a:xfrm>
          <a:prstGeom prst="rect">
            <a:avLst/>
          </a:prstGeom>
          <a:noFill/>
          <a:ln>
            <a:noFill/>
          </a:ln>
        </p:spPr>
      </p:pic>
      <p:sp>
        <p:nvSpPr>
          <p:cNvPr id="21" name="Google Shape;208;p36">
            <a:extLst>
              <a:ext uri="{FF2B5EF4-FFF2-40B4-BE49-F238E27FC236}">
                <a16:creationId xmlns:a16="http://schemas.microsoft.com/office/drawing/2014/main" id="{4CA49B4A-1D1A-4C59-A4BB-D9ED24CFC943}"/>
              </a:ext>
            </a:extLst>
          </p:cNvPr>
          <p:cNvSpPr txBox="1">
            <a:spLocks/>
          </p:cNvSpPr>
          <p:nvPr/>
        </p:nvSpPr>
        <p:spPr>
          <a:xfrm>
            <a:off x="5218200" y="822233"/>
            <a:ext cx="3925800" cy="113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900" dirty="0">
                <a:solidFill>
                  <a:schemeClr val="accent2"/>
                </a:solidFill>
                <a:latin typeface="Squada One"/>
                <a:sym typeface="Squada One"/>
              </a:rPr>
              <a:t>05</a:t>
            </a:r>
          </a:p>
        </p:txBody>
      </p:sp>
      <p:sp>
        <p:nvSpPr>
          <p:cNvPr id="22" name="Google Shape;193;p35">
            <a:extLst>
              <a:ext uri="{FF2B5EF4-FFF2-40B4-BE49-F238E27FC236}">
                <a16:creationId xmlns:a16="http://schemas.microsoft.com/office/drawing/2014/main" id="{70BEDFF6-1970-498A-81F1-BFF79F82CA7C}"/>
              </a:ext>
            </a:extLst>
          </p:cNvPr>
          <p:cNvSpPr txBox="1">
            <a:spLocks/>
          </p:cNvSpPr>
          <p:nvPr/>
        </p:nvSpPr>
        <p:spPr>
          <a:xfrm>
            <a:off x="3898129" y="2117627"/>
            <a:ext cx="4970890"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600"/>
              <a:buFont typeface="Squada One"/>
              <a:buNone/>
              <a:defRPr sz="3200" b="0" i="0" u="none" strike="noStrike" cap="none">
                <a:solidFill>
                  <a:schemeClr val="accent1"/>
                </a:solidFill>
                <a:latin typeface="Squada One"/>
                <a:ea typeface="Squada One"/>
                <a:cs typeface="Squada One"/>
                <a:sym typeface="Squada One"/>
              </a:defRPr>
            </a:lvl1pPr>
            <a:lvl2pPr marR="0" lvl="1"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sz="6000" dirty="0">
                <a:solidFill>
                  <a:schemeClr val="accent5"/>
                </a:solidFill>
              </a:rPr>
              <a:t>Experimentation</a:t>
            </a:r>
            <a:endParaRPr lang="en-US" sz="4400" dirty="0">
              <a:solidFill>
                <a:schemeClr val="accent5"/>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21;p50">
            <a:extLst>
              <a:ext uri="{FF2B5EF4-FFF2-40B4-BE49-F238E27FC236}">
                <a16:creationId xmlns:a16="http://schemas.microsoft.com/office/drawing/2014/main" id="{265968E9-BA59-4714-856C-6AB9C29A71EA}"/>
              </a:ext>
            </a:extLst>
          </p:cNvPr>
          <p:cNvGrpSpPr/>
          <p:nvPr/>
        </p:nvGrpSpPr>
        <p:grpSpPr>
          <a:xfrm>
            <a:off x="664465" y="298704"/>
            <a:ext cx="1002138" cy="1067339"/>
            <a:chOff x="8064880" y="2461470"/>
            <a:chExt cx="365786" cy="358884"/>
          </a:xfrm>
        </p:grpSpPr>
        <p:sp>
          <p:nvSpPr>
            <p:cNvPr id="3" name="Google Shape;522;p50">
              <a:extLst>
                <a:ext uri="{FF2B5EF4-FFF2-40B4-BE49-F238E27FC236}">
                  <a16:creationId xmlns:a16="http://schemas.microsoft.com/office/drawing/2014/main" id="{350D273E-3A3C-4E71-B8D7-35FF202B5090}"/>
                </a:ext>
              </a:extLst>
            </p:cNvPr>
            <p:cNvSpPr/>
            <p:nvPr/>
          </p:nvSpPr>
          <p:spPr>
            <a:xfrm>
              <a:off x="8064880" y="2800070"/>
              <a:ext cx="117643" cy="20283"/>
            </a:xfrm>
            <a:custGeom>
              <a:avLst/>
              <a:gdLst/>
              <a:ahLst/>
              <a:cxnLst/>
              <a:rect l="l" t="t" r="r" b="b"/>
              <a:pathLst>
                <a:path w="3596" h="620" extrusionOk="0">
                  <a:moveTo>
                    <a:pt x="422" y="0"/>
                  </a:moveTo>
                  <a:cubicBezTo>
                    <a:pt x="1" y="0"/>
                    <a:pt x="1" y="620"/>
                    <a:pt x="422" y="620"/>
                  </a:cubicBezTo>
                  <a:lnTo>
                    <a:pt x="3174" y="620"/>
                  </a:lnTo>
                  <a:cubicBezTo>
                    <a:pt x="3595" y="620"/>
                    <a:pt x="3595"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23;p50">
              <a:extLst>
                <a:ext uri="{FF2B5EF4-FFF2-40B4-BE49-F238E27FC236}">
                  <a16:creationId xmlns:a16="http://schemas.microsoft.com/office/drawing/2014/main" id="{A6BE955F-0E55-4977-8476-F2245F562C8C}"/>
                </a:ext>
              </a:extLst>
            </p:cNvPr>
            <p:cNvSpPr/>
            <p:nvPr/>
          </p:nvSpPr>
          <p:spPr>
            <a:xfrm>
              <a:off x="8090822" y="2461470"/>
              <a:ext cx="65724" cy="90457"/>
            </a:xfrm>
            <a:custGeom>
              <a:avLst/>
              <a:gdLst/>
              <a:ahLst/>
              <a:cxnLst/>
              <a:rect l="l" t="t" r="r" b="b"/>
              <a:pathLst>
                <a:path w="2009" h="2765" extrusionOk="0">
                  <a:moveTo>
                    <a:pt x="1005" y="1"/>
                  </a:moveTo>
                  <a:cubicBezTo>
                    <a:pt x="887" y="1"/>
                    <a:pt x="769" y="63"/>
                    <a:pt x="720" y="187"/>
                  </a:cubicBezTo>
                  <a:lnTo>
                    <a:pt x="26" y="1575"/>
                  </a:lnTo>
                  <a:cubicBezTo>
                    <a:pt x="1" y="1600"/>
                    <a:pt x="1" y="1649"/>
                    <a:pt x="1" y="1699"/>
                  </a:cubicBezTo>
                  <a:lnTo>
                    <a:pt x="1" y="2765"/>
                  </a:lnTo>
                  <a:lnTo>
                    <a:pt x="2009" y="2765"/>
                  </a:lnTo>
                  <a:lnTo>
                    <a:pt x="2009" y="1699"/>
                  </a:lnTo>
                  <a:cubicBezTo>
                    <a:pt x="2009" y="1649"/>
                    <a:pt x="2009" y="1600"/>
                    <a:pt x="1984" y="1575"/>
                  </a:cubicBezTo>
                  <a:lnTo>
                    <a:pt x="1290" y="187"/>
                  </a:lnTo>
                  <a:cubicBezTo>
                    <a:pt x="1240" y="63"/>
                    <a:pt x="1123"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24;p50">
              <a:extLst>
                <a:ext uri="{FF2B5EF4-FFF2-40B4-BE49-F238E27FC236}">
                  <a16:creationId xmlns:a16="http://schemas.microsoft.com/office/drawing/2014/main" id="{8CF6DD28-6E84-408A-B675-5AACD8DEB329}"/>
                </a:ext>
              </a:extLst>
            </p:cNvPr>
            <p:cNvSpPr/>
            <p:nvPr/>
          </p:nvSpPr>
          <p:spPr>
            <a:xfrm>
              <a:off x="8079470" y="2572995"/>
              <a:ext cx="89247" cy="205188"/>
            </a:xfrm>
            <a:custGeom>
              <a:avLst/>
              <a:gdLst/>
              <a:ahLst/>
              <a:cxnLst/>
              <a:rect l="l" t="t" r="r" b="b"/>
              <a:pathLst>
                <a:path w="2728" h="6272" extrusionOk="0">
                  <a:moveTo>
                    <a:pt x="348" y="0"/>
                  </a:moveTo>
                  <a:lnTo>
                    <a:pt x="348" y="967"/>
                  </a:lnTo>
                  <a:lnTo>
                    <a:pt x="50" y="1587"/>
                  </a:lnTo>
                  <a:cubicBezTo>
                    <a:pt x="26" y="1636"/>
                    <a:pt x="1" y="1686"/>
                    <a:pt x="1" y="1735"/>
                  </a:cubicBezTo>
                  <a:lnTo>
                    <a:pt x="1" y="6272"/>
                  </a:lnTo>
                  <a:lnTo>
                    <a:pt x="2728" y="6272"/>
                  </a:lnTo>
                  <a:lnTo>
                    <a:pt x="2728" y="1735"/>
                  </a:lnTo>
                  <a:cubicBezTo>
                    <a:pt x="2728" y="1686"/>
                    <a:pt x="2703" y="1636"/>
                    <a:pt x="2678" y="1587"/>
                  </a:cubicBezTo>
                  <a:lnTo>
                    <a:pt x="2381" y="967"/>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p50">
              <a:extLst>
                <a:ext uri="{FF2B5EF4-FFF2-40B4-BE49-F238E27FC236}">
                  <a16:creationId xmlns:a16="http://schemas.microsoft.com/office/drawing/2014/main" id="{B406CA17-40E9-410C-BF45-69E4579C68BC}"/>
                </a:ext>
              </a:extLst>
            </p:cNvPr>
            <p:cNvSpPr/>
            <p:nvPr/>
          </p:nvSpPr>
          <p:spPr>
            <a:xfrm>
              <a:off x="8312238" y="2800070"/>
              <a:ext cx="118428" cy="20283"/>
            </a:xfrm>
            <a:custGeom>
              <a:avLst/>
              <a:gdLst/>
              <a:ahLst/>
              <a:cxnLst/>
              <a:rect l="l" t="t" r="r" b="b"/>
              <a:pathLst>
                <a:path w="3620" h="620" extrusionOk="0">
                  <a:moveTo>
                    <a:pt x="422" y="0"/>
                  </a:moveTo>
                  <a:cubicBezTo>
                    <a:pt x="0" y="0"/>
                    <a:pt x="0" y="620"/>
                    <a:pt x="422" y="620"/>
                  </a:cubicBezTo>
                  <a:lnTo>
                    <a:pt x="3174" y="620"/>
                  </a:lnTo>
                  <a:cubicBezTo>
                    <a:pt x="3620" y="620"/>
                    <a:pt x="3620"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6;p50">
              <a:extLst>
                <a:ext uri="{FF2B5EF4-FFF2-40B4-BE49-F238E27FC236}">
                  <a16:creationId xmlns:a16="http://schemas.microsoft.com/office/drawing/2014/main" id="{C92CC141-140A-45C0-87AB-DF00CAC4178B}"/>
                </a:ext>
              </a:extLst>
            </p:cNvPr>
            <p:cNvSpPr/>
            <p:nvPr/>
          </p:nvSpPr>
          <p:spPr>
            <a:xfrm>
              <a:off x="8338998" y="2461470"/>
              <a:ext cx="65724" cy="90457"/>
            </a:xfrm>
            <a:custGeom>
              <a:avLst/>
              <a:gdLst/>
              <a:ahLst/>
              <a:cxnLst/>
              <a:rect l="l" t="t" r="r" b="b"/>
              <a:pathLst>
                <a:path w="2009" h="2765" extrusionOk="0">
                  <a:moveTo>
                    <a:pt x="1005" y="1"/>
                  </a:moveTo>
                  <a:cubicBezTo>
                    <a:pt x="887" y="1"/>
                    <a:pt x="769" y="63"/>
                    <a:pt x="719" y="187"/>
                  </a:cubicBezTo>
                  <a:lnTo>
                    <a:pt x="25" y="1575"/>
                  </a:lnTo>
                  <a:cubicBezTo>
                    <a:pt x="1" y="1600"/>
                    <a:pt x="1" y="1649"/>
                    <a:pt x="1" y="1699"/>
                  </a:cubicBezTo>
                  <a:lnTo>
                    <a:pt x="1" y="2765"/>
                  </a:lnTo>
                  <a:lnTo>
                    <a:pt x="2008" y="2765"/>
                  </a:lnTo>
                  <a:lnTo>
                    <a:pt x="2008" y="1699"/>
                  </a:lnTo>
                  <a:cubicBezTo>
                    <a:pt x="2008" y="1649"/>
                    <a:pt x="1984" y="1600"/>
                    <a:pt x="1959" y="1575"/>
                  </a:cubicBezTo>
                  <a:lnTo>
                    <a:pt x="1290" y="187"/>
                  </a:lnTo>
                  <a:cubicBezTo>
                    <a:pt x="1240" y="63"/>
                    <a:pt x="1122"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7;p50">
              <a:extLst>
                <a:ext uri="{FF2B5EF4-FFF2-40B4-BE49-F238E27FC236}">
                  <a16:creationId xmlns:a16="http://schemas.microsoft.com/office/drawing/2014/main" id="{41954D19-64EF-40E4-8083-2074B0C3A8CC}"/>
                </a:ext>
              </a:extLst>
            </p:cNvPr>
            <p:cNvSpPr/>
            <p:nvPr/>
          </p:nvSpPr>
          <p:spPr>
            <a:xfrm>
              <a:off x="8326829" y="2572995"/>
              <a:ext cx="89247" cy="205188"/>
            </a:xfrm>
            <a:custGeom>
              <a:avLst/>
              <a:gdLst/>
              <a:ahLst/>
              <a:cxnLst/>
              <a:rect l="l" t="t" r="r" b="b"/>
              <a:pathLst>
                <a:path w="2728" h="6272" extrusionOk="0">
                  <a:moveTo>
                    <a:pt x="348" y="0"/>
                  </a:moveTo>
                  <a:lnTo>
                    <a:pt x="348" y="967"/>
                  </a:lnTo>
                  <a:lnTo>
                    <a:pt x="50" y="1587"/>
                  </a:lnTo>
                  <a:cubicBezTo>
                    <a:pt x="25" y="1636"/>
                    <a:pt x="1" y="1686"/>
                    <a:pt x="25" y="1735"/>
                  </a:cubicBezTo>
                  <a:lnTo>
                    <a:pt x="25" y="6272"/>
                  </a:lnTo>
                  <a:lnTo>
                    <a:pt x="2728" y="6272"/>
                  </a:lnTo>
                  <a:lnTo>
                    <a:pt x="2728" y="1735"/>
                  </a:lnTo>
                  <a:cubicBezTo>
                    <a:pt x="2728" y="1686"/>
                    <a:pt x="2703" y="1636"/>
                    <a:pt x="2678" y="1587"/>
                  </a:cubicBezTo>
                  <a:lnTo>
                    <a:pt x="2380" y="967"/>
                  </a:lnTo>
                  <a:lnTo>
                    <a:pt x="23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8;p50">
              <a:extLst>
                <a:ext uri="{FF2B5EF4-FFF2-40B4-BE49-F238E27FC236}">
                  <a16:creationId xmlns:a16="http://schemas.microsoft.com/office/drawing/2014/main" id="{8D25165C-A5E3-4B7E-84EA-AD0B7B613883}"/>
                </a:ext>
              </a:extLst>
            </p:cNvPr>
            <p:cNvSpPr/>
            <p:nvPr/>
          </p:nvSpPr>
          <p:spPr>
            <a:xfrm>
              <a:off x="8188967" y="2800070"/>
              <a:ext cx="117610" cy="20283"/>
            </a:xfrm>
            <a:custGeom>
              <a:avLst/>
              <a:gdLst/>
              <a:ahLst/>
              <a:cxnLst/>
              <a:rect l="l" t="t" r="r" b="b"/>
              <a:pathLst>
                <a:path w="3595" h="620" extrusionOk="0">
                  <a:moveTo>
                    <a:pt x="422" y="0"/>
                  </a:moveTo>
                  <a:cubicBezTo>
                    <a:pt x="0" y="0"/>
                    <a:pt x="0" y="620"/>
                    <a:pt x="422" y="620"/>
                  </a:cubicBezTo>
                  <a:lnTo>
                    <a:pt x="3174" y="620"/>
                  </a:lnTo>
                  <a:cubicBezTo>
                    <a:pt x="3595" y="620"/>
                    <a:pt x="3595"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9;p50">
              <a:extLst>
                <a:ext uri="{FF2B5EF4-FFF2-40B4-BE49-F238E27FC236}">
                  <a16:creationId xmlns:a16="http://schemas.microsoft.com/office/drawing/2014/main" id="{C2EDE46D-11B8-4810-A4AA-07900B40E7B0}"/>
                </a:ext>
              </a:extLst>
            </p:cNvPr>
            <p:cNvSpPr/>
            <p:nvPr/>
          </p:nvSpPr>
          <p:spPr>
            <a:xfrm>
              <a:off x="8214093" y="2461470"/>
              <a:ext cx="66542" cy="90457"/>
            </a:xfrm>
            <a:custGeom>
              <a:avLst/>
              <a:gdLst/>
              <a:ahLst/>
              <a:cxnLst/>
              <a:rect l="l" t="t" r="r" b="b"/>
              <a:pathLst>
                <a:path w="2034" h="2765" extrusionOk="0">
                  <a:moveTo>
                    <a:pt x="1030" y="1"/>
                  </a:moveTo>
                  <a:cubicBezTo>
                    <a:pt x="912" y="1"/>
                    <a:pt x="794" y="63"/>
                    <a:pt x="745" y="187"/>
                  </a:cubicBezTo>
                  <a:lnTo>
                    <a:pt x="51" y="1575"/>
                  </a:lnTo>
                  <a:cubicBezTo>
                    <a:pt x="26" y="1600"/>
                    <a:pt x="1" y="1649"/>
                    <a:pt x="26" y="1699"/>
                  </a:cubicBezTo>
                  <a:lnTo>
                    <a:pt x="26" y="2765"/>
                  </a:lnTo>
                  <a:lnTo>
                    <a:pt x="2034" y="2765"/>
                  </a:lnTo>
                  <a:lnTo>
                    <a:pt x="2034" y="1699"/>
                  </a:lnTo>
                  <a:cubicBezTo>
                    <a:pt x="2034" y="1649"/>
                    <a:pt x="2034" y="1600"/>
                    <a:pt x="2009" y="1575"/>
                  </a:cubicBezTo>
                  <a:lnTo>
                    <a:pt x="1315" y="187"/>
                  </a:lnTo>
                  <a:cubicBezTo>
                    <a:pt x="1265" y="63"/>
                    <a:pt x="1147"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0;p50">
              <a:extLst>
                <a:ext uri="{FF2B5EF4-FFF2-40B4-BE49-F238E27FC236}">
                  <a16:creationId xmlns:a16="http://schemas.microsoft.com/office/drawing/2014/main" id="{F1B9609C-6646-4874-A8E8-68BCE9426CBB}"/>
                </a:ext>
              </a:extLst>
            </p:cNvPr>
            <p:cNvSpPr/>
            <p:nvPr/>
          </p:nvSpPr>
          <p:spPr>
            <a:xfrm>
              <a:off x="8203558" y="2572995"/>
              <a:ext cx="88429" cy="205188"/>
            </a:xfrm>
            <a:custGeom>
              <a:avLst/>
              <a:gdLst/>
              <a:ahLst/>
              <a:cxnLst/>
              <a:rect l="l" t="t" r="r" b="b"/>
              <a:pathLst>
                <a:path w="2703" h="6272" extrusionOk="0">
                  <a:moveTo>
                    <a:pt x="348" y="0"/>
                  </a:moveTo>
                  <a:lnTo>
                    <a:pt x="348" y="967"/>
                  </a:lnTo>
                  <a:lnTo>
                    <a:pt x="25" y="1587"/>
                  </a:lnTo>
                  <a:cubicBezTo>
                    <a:pt x="1" y="1636"/>
                    <a:pt x="1" y="1686"/>
                    <a:pt x="1" y="1735"/>
                  </a:cubicBezTo>
                  <a:lnTo>
                    <a:pt x="1" y="6272"/>
                  </a:lnTo>
                  <a:lnTo>
                    <a:pt x="2703" y="6272"/>
                  </a:lnTo>
                  <a:lnTo>
                    <a:pt x="2703" y="1735"/>
                  </a:lnTo>
                  <a:cubicBezTo>
                    <a:pt x="2703" y="1686"/>
                    <a:pt x="2678" y="1636"/>
                    <a:pt x="2678" y="1587"/>
                  </a:cubicBezTo>
                  <a:lnTo>
                    <a:pt x="2356" y="967"/>
                  </a:lnTo>
                  <a:lnTo>
                    <a:pt x="2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02;p42">
            <a:extLst>
              <a:ext uri="{FF2B5EF4-FFF2-40B4-BE49-F238E27FC236}">
                <a16:creationId xmlns:a16="http://schemas.microsoft.com/office/drawing/2014/main" id="{4B79DACD-9A81-416A-8C70-916B1471924D}"/>
              </a:ext>
            </a:extLst>
          </p:cNvPr>
          <p:cNvGrpSpPr/>
          <p:nvPr/>
        </p:nvGrpSpPr>
        <p:grpSpPr>
          <a:xfrm>
            <a:off x="7479792" y="3633216"/>
            <a:ext cx="1256913" cy="853751"/>
            <a:chOff x="4803063" y="2517838"/>
            <a:chExt cx="367422" cy="246638"/>
          </a:xfrm>
        </p:grpSpPr>
        <p:sp>
          <p:nvSpPr>
            <p:cNvPr id="13" name="Google Shape;303;p42">
              <a:extLst>
                <a:ext uri="{FF2B5EF4-FFF2-40B4-BE49-F238E27FC236}">
                  <a16:creationId xmlns:a16="http://schemas.microsoft.com/office/drawing/2014/main" id="{618A0500-2581-407B-AC91-9F3D78639E99}"/>
                </a:ext>
              </a:extLst>
            </p:cNvPr>
            <p:cNvSpPr/>
            <p:nvPr/>
          </p:nvSpPr>
          <p:spPr>
            <a:xfrm>
              <a:off x="4880925" y="2517838"/>
              <a:ext cx="111133" cy="46259"/>
            </a:xfrm>
            <a:custGeom>
              <a:avLst/>
              <a:gdLst/>
              <a:ahLst/>
              <a:cxnLst/>
              <a:rect l="l" t="t" r="r" b="b"/>
              <a:pathLst>
                <a:path w="3397" h="1414" extrusionOk="0">
                  <a:moveTo>
                    <a:pt x="1017" y="0"/>
                  </a:moveTo>
                  <a:cubicBezTo>
                    <a:pt x="472" y="0"/>
                    <a:pt x="25" y="471"/>
                    <a:pt x="1" y="1017"/>
                  </a:cubicBezTo>
                  <a:lnTo>
                    <a:pt x="1" y="1413"/>
                  </a:lnTo>
                  <a:cubicBezTo>
                    <a:pt x="125" y="1389"/>
                    <a:pt x="248" y="1389"/>
                    <a:pt x="372" y="1389"/>
                  </a:cubicBezTo>
                  <a:lnTo>
                    <a:pt x="3050" y="1389"/>
                  </a:lnTo>
                  <a:cubicBezTo>
                    <a:pt x="3174" y="1389"/>
                    <a:pt x="3273" y="1389"/>
                    <a:pt x="3397" y="1413"/>
                  </a:cubicBezTo>
                  <a:lnTo>
                    <a:pt x="3397" y="1017"/>
                  </a:lnTo>
                  <a:cubicBezTo>
                    <a:pt x="3397" y="471"/>
                    <a:pt x="2951" y="0"/>
                    <a:pt x="2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p42">
              <a:extLst>
                <a:ext uri="{FF2B5EF4-FFF2-40B4-BE49-F238E27FC236}">
                  <a16:creationId xmlns:a16="http://schemas.microsoft.com/office/drawing/2014/main" id="{C18F5579-236E-4D3B-BC05-236E10A142F8}"/>
                </a:ext>
              </a:extLst>
            </p:cNvPr>
            <p:cNvSpPr/>
            <p:nvPr/>
          </p:nvSpPr>
          <p:spPr>
            <a:xfrm>
              <a:off x="4836334" y="2584347"/>
              <a:ext cx="201132" cy="90850"/>
            </a:xfrm>
            <a:custGeom>
              <a:avLst/>
              <a:gdLst/>
              <a:ahLst/>
              <a:cxnLst/>
              <a:rect l="l" t="t" r="r" b="b"/>
              <a:pathLst>
                <a:path w="6148" h="2777" extrusionOk="0">
                  <a:moveTo>
                    <a:pt x="1711" y="0"/>
                  </a:moveTo>
                  <a:cubicBezTo>
                    <a:pt x="769" y="0"/>
                    <a:pt x="0" y="769"/>
                    <a:pt x="0" y="1711"/>
                  </a:cubicBezTo>
                  <a:lnTo>
                    <a:pt x="0" y="2777"/>
                  </a:lnTo>
                  <a:cubicBezTo>
                    <a:pt x="99" y="2752"/>
                    <a:pt x="198" y="2752"/>
                    <a:pt x="298" y="2752"/>
                  </a:cubicBezTo>
                  <a:lnTo>
                    <a:pt x="6148" y="2752"/>
                  </a:lnTo>
                  <a:lnTo>
                    <a:pt x="6148" y="1735"/>
                  </a:lnTo>
                  <a:cubicBezTo>
                    <a:pt x="6148" y="769"/>
                    <a:pt x="5355" y="0"/>
                    <a:pt x="4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5;p42">
              <a:extLst>
                <a:ext uri="{FF2B5EF4-FFF2-40B4-BE49-F238E27FC236}">
                  <a16:creationId xmlns:a16="http://schemas.microsoft.com/office/drawing/2014/main" id="{E9DA11A7-79A9-4F0E-A611-9F9896B014E8}"/>
                </a:ext>
              </a:extLst>
            </p:cNvPr>
            <p:cNvSpPr/>
            <p:nvPr/>
          </p:nvSpPr>
          <p:spPr>
            <a:xfrm>
              <a:off x="4803063" y="2695349"/>
              <a:ext cx="316354" cy="69127"/>
            </a:xfrm>
            <a:custGeom>
              <a:avLst/>
              <a:gdLst/>
              <a:ahLst/>
              <a:cxnLst/>
              <a:rect l="l" t="t" r="r" b="b"/>
              <a:pathLst>
                <a:path w="9670" h="2113" extrusionOk="0">
                  <a:moveTo>
                    <a:pt x="1339" y="722"/>
                  </a:moveTo>
                  <a:cubicBezTo>
                    <a:pt x="1761" y="722"/>
                    <a:pt x="1761" y="1367"/>
                    <a:pt x="1339" y="1367"/>
                  </a:cubicBezTo>
                  <a:cubicBezTo>
                    <a:pt x="893" y="1367"/>
                    <a:pt x="893" y="722"/>
                    <a:pt x="1339" y="722"/>
                  </a:cubicBezTo>
                  <a:close/>
                  <a:moveTo>
                    <a:pt x="2703" y="722"/>
                  </a:moveTo>
                  <a:cubicBezTo>
                    <a:pt x="3124" y="722"/>
                    <a:pt x="3124" y="1367"/>
                    <a:pt x="2703" y="1367"/>
                  </a:cubicBezTo>
                  <a:cubicBezTo>
                    <a:pt x="2281" y="1367"/>
                    <a:pt x="2281" y="722"/>
                    <a:pt x="2703" y="722"/>
                  </a:cubicBezTo>
                  <a:close/>
                  <a:moveTo>
                    <a:pt x="4091" y="750"/>
                  </a:moveTo>
                  <a:cubicBezTo>
                    <a:pt x="4245" y="750"/>
                    <a:pt x="4389" y="871"/>
                    <a:pt x="4389" y="1069"/>
                  </a:cubicBezTo>
                  <a:cubicBezTo>
                    <a:pt x="4389" y="1243"/>
                    <a:pt x="4240" y="1367"/>
                    <a:pt x="4091" y="1367"/>
                  </a:cubicBezTo>
                  <a:cubicBezTo>
                    <a:pt x="3794" y="1367"/>
                    <a:pt x="3670" y="1045"/>
                    <a:pt x="3868" y="846"/>
                  </a:cubicBezTo>
                  <a:cubicBezTo>
                    <a:pt x="3934" y="780"/>
                    <a:pt x="4014" y="750"/>
                    <a:pt x="4091" y="750"/>
                  </a:cubicBezTo>
                  <a:close/>
                  <a:moveTo>
                    <a:pt x="5461" y="750"/>
                  </a:moveTo>
                  <a:cubicBezTo>
                    <a:pt x="5622" y="750"/>
                    <a:pt x="5777" y="871"/>
                    <a:pt x="5777" y="1069"/>
                  </a:cubicBezTo>
                  <a:cubicBezTo>
                    <a:pt x="5777" y="1243"/>
                    <a:pt x="5628" y="1367"/>
                    <a:pt x="5454" y="1367"/>
                  </a:cubicBezTo>
                  <a:cubicBezTo>
                    <a:pt x="5182" y="1367"/>
                    <a:pt x="5033" y="1045"/>
                    <a:pt x="5231" y="846"/>
                  </a:cubicBezTo>
                  <a:cubicBezTo>
                    <a:pt x="5297" y="780"/>
                    <a:pt x="5380" y="750"/>
                    <a:pt x="5461" y="750"/>
                  </a:cubicBezTo>
                  <a:close/>
                  <a:moveTo>
                    <a:pt x="6843" y="750"/>
                  </a:moveTo>
                  <a:cubicBezTo>
                    <a:pt x="6997" y="750"/>
                    <a:pt x="7140" y="871"/>
                    <a:pt x="7140" y="1069"/>
                  </a:cubicBezTo>
                  <a:cubicBezTo>
                    <a:pt x="7140" y="1243"/>
                    <a:pt x="6991" y="1367"/>
                    <a:pt x="6843" y="1367"/>
                  </a:cubicBezTo>
                  <a:cubicBezTo>
                    <a:pt x="6545" y="1367"/>
                    <a:pt x="6421" y="1045"/>
                    <a:pt x="6620" y="846"/>
                  </a:cubicBezTo>
                  <a:cubicBezTo>
                    <a:pt x="6686" y="780"/>
                    <a:pt x="6766" y="750"/>
                    <a:pt x="6843" y="750"/>
                  </a:cubicBezTo>
                  <a:close/>
                  <a:moveTo>
                    <a:pt x="8213" y="750"/>
                  </a:moveTo>
                  <a:cubicBezTo>
                    <a:pt x="8374" y="750"/>
                    <a:pt x="8528" y="871"/>
                    <a:pt x="8528" y="1069"/>
                  </a:cubicBezTo>
                  <a:cubicBezTo>
                    <a:pt x="8528" y="1243"/>
                    <a:pt x="8380" y="1367"/>
                    <a:pt x="8206" y="1367"/>
                  </a:cubicBezTo>
                  <a:cubicBezTo>
                    <a:pt x="7933" y="1367"/>
                    <a:pt x="7785" y="1045"/>
                    <a:pt x="7983" y="846"/>
                  </a:cubicBezTo>
                  <a:cubicBezTo>
                    <a:pt x="8049" y="780"/>
                    <a:pt x="8132" y="750"/>
                    <a:pt x="8213" y="750"/>
                  </a:cubicBezTo>
                  <a:close/>
                  <a:moveTo>
                    <a:pt x="8299" y="0"/>
                  </a:moveTo>
                  <a:cubicBezTo>
                    <a:pt x="8269" y="0"/>
                    <a:pt x="8238" y="1"/>
                    <a:pt x="8206" y="3"/>
                  </a:cubicBezTo>
                  <a:lnTo>
                    <a:pt x="1339" y="3"/>
                  </a:lnTo>
                  <a:cubicBezTo>
                    <a:pt x="1" y="78"/>
                    <a:pt x="1" y="2036"/>
                    <a:pt x="1339" y="2110"/>
                  </a:cubicBezTo>
                  <a:lnTo>
                    <a:pt x="8206" y="2110"/>
                  </a:lnTo>
                  <a:cubicBezTo>
                    <a:pt x="8230" y="2112"/>
                    <a:pt x="8253" y="2112"/>
                    <a:pt x="8277" y="2112"/>
                  </a:cubicBezTo>
                  <a:cubicBezTo>
                    <a:pt x="9662" y="2112"/>
                    <a:pt x="9670"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6;p42">
              <a:extLst>
                <a:ext uri="{FF2B5EF4-FFF2-40B4-BE49-F238E27FC236}">
                  <a16:creationId xmlns:a16="http://schemas.microsoft.com/office/drawing/2014/main" id="{82767080-05D2-4C7D-943C-4DF315A5406A}"/>
                </a:ext>
              </a:extLst>
            </p:cNvPr>
            <p:cNvSpPr/>
            <p:nvPr/>
          </p:nvSpPr>
          <p:spPr>
            <a:xfrm>
              <a:off x="5033409" y="2572995"/>
              <a:ext cx="137076" cy="88232"/>
            </a:xfrm>
            <a:custGeom>
              <a:avLst/>
              <a:gdLst/>
              <a:ahLst/>
              <a:cxnLst/>
              <a:rect l="l" t="t" r="r" b="b"/>
              <a:pathLst>
                <a:path w="4190" h="2697" extrusionOk="0">
                  <a:moveTo>
                    <a:pt x="3867" y="0"/>
                  </a:moveTo>
                  <a:cubicBezTo>
                    <a:pt x="3694" y="0"/>
                    <a:pt x="3570" y="124"/>
                    <a:pt x="3570" y="298"/>
                  </a:cubicBezTo>
                  <a:lnTo>
                    <a:pt x="3570" y="322"/>
                  </a:lnTo>
                  <a:lnTo>
                    <a:pt x="0" y="322"/>
                  </a:lnTo>
                  <a:cubicBezTo>
                    <a:pt x="471" y="769"/>
                    <a:pt x="744" y="1413"/>
                    <a:pt x="744" y="2058"/>
                  </a:cubicBezTo>
                  <a:lnTo>
                    <a:pt x="744" y="2355"/>
                  </a:lnTo>
                  <a:lnTo>
                    <a:pt x="3545" y="2355"/>
                  </a:lnTo>
                  <a:lnTo>
                    <a:pt x="3545" y="2380"/>
                  </a:lnTo>
                  <a:cubicBezTo>
                    <a:pt x="3545" y="2591"/>
                    <a:pt x="3706" y="2696"/>
                    <a:pt x="3867" y="2696"/>
                  </a:cubicBezTo>
                  <a:cubicBezTo>
                    <a:pt x="4028" y="2696"/>
                    <a:pt x="4189" y="2591"/>
                    <a:pt x="4189" y="2380"/>
                  </a:cubicBezTo>
                  <a:lnTo>
                    <a:pt x="4189" y="298"/>
                  </a:lnTo>
                  <a:cubicBezTo>
                    <a:pt x="4189" y="124"/>
                    <a:pt x="4041" y="0"/>
                    <a:pt x="3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7D5BF5AD-FC34-4415-B74A-F6533E604691}"/>
              </a:ext>
            </a:extLst>
          </p:cNvPr>
          <p:cNvSpPr txBox="1"/>
          <p:nvPr/>
        </p:nvSpPr>
        <p:spPr>
          <a:xfrm>
            <a:off x="1255565" y="1774288"/>
            <a:ext cx="6530340" cy="2123658"/>
          </a:xfrm>
          <a:prstGeom prst="rect">
            <a:avLst/>
          </a:prstGeom>
          <a:noFill/>
        </p:spPr>
        <p:txBody>
          <a:bodyPr wrap="square">
            <a:spAutoFit/>
          </a:bodyPr>
          <a:lstStyle/>
          <a:p>
            <a:pPr marL="0" marR="0" algn="ctr">
              <a:spcBef>
                <a:spcPts val="0"/>
              </a:spcBef>
              <a:spcAft>
                <a:spcPts val="0"/>
              </a:spcAft>
            </a:pPr>
            <a:r>
              <a:rPr lang="en-US" sz="3200" b="1" dirty="0">
                <a:latin typeface="Times New Roman" panose="02020603050405020304" pitchFamily="18" charset="0"/>
                <a:ea typeface="SimSun" panose="02010600030101010101" pitchFamily="2" charset="-122"/>
              </a:rPr>
              <a:t>I</a:t>
            </a:r>
            <a:r>
              <a:rPr lang="en-US" sz="3200" b="1" dirty="0">
                <a:effectLst/>
                <a:latin typeface="Times New Roman" panose="02020603050405020304" pitchFamily="18" charset="0"/>
                <a:ea typeface="SimSun" panose="02010600030101010101" pitchFamily="2" charset="-122"/>
              </a:rPr>
              <a:t>mplementation environment</a:t>
            </a:r>
          </a:p>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 </a:t>
            </a:r>
          </a:p>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Programming Language: Python and </a:t>
            </a:r>
            <a:r>
              <a:rPr lang="en-US" sz="2000" dirty="0" err="1">
                <a:effectLst/>
                <a:latin typeface="Times New Roman" panose="02020603050405020304" pitchFamily="18" charset="0"/>
                <a:ea typeface="SimSun" panose="02010600030101010101" pitchFamily="2" charset="-122"/>
              </a:rPr>
              <a:t>c#</a:t>
            </a:r>
            <a:r>
              <a:rPr lang="en-US" sz="2000" dirty="0">
                <a:effectLst/>
                <a:latin typeface="Times New Roman" panose="02020603050405020304" pitchFamily="18" charset="0"/>
                <a:ea typeface="SimSun" panose="02010600030101010101" pitchFamily="2" charset="-122"/>
              </a:rPr>
              <a:t> for unity simulation</a:t>
            </a:r>
          </a:p>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Libraries and Frameworks: pandas , random and numpy</a:t>
            </a:r>
          </a:p>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Development Tools: Integrated Development Environment (IDE) such as PyCharm and visual studio code</a:t>
            </a:r>
          </a:p>
        </p:txBody>
      </p:sp>
    </p:spTree>
    <p:extLst>
      <p:ext uri="{BB962C8B-B14F-4D97-AF65-F5344CB8AC3E}">
        <p14:creationId xmlns:p14="http://schemas.microsoft.com/office/powerpoint/2010/main" val="484113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21;p50">
            <a:extLst>
              <a:ext uri="{FF2B5EF4-FFF2-40B4-BE49-F238E27FC236}">
                <a16:creationId xmlns:a16="http://schemas.microsoft.com/office/drawing/2014/main" id="{265968E9-BA59-4714-856C-6AB9C29A71EA}"/>
              </a:ext>
            </a:extLst>
          </p:cNvPr>
          <p:cNvGrpSpPr/>
          <p:nvPr/>
        </p:nvGrpSpPr>
        <p:grpSpPr>
          <a:xfrm>
            <a:off x="664465" y="298704"/>
            <a:ext cx="1002138" cy="1067339"/>
            <a:chOff x="8064880" y="2461470"/>
            <a:chExt cx="365786" cy="358884"/>
          </a:xfrm>
        </p:grpSpPr>
        <p:sp>
          <p:nvSpPr>
            <p:cNvPr id="3" name="Google Shape;522;p50">
              <a:extLst>
                <a:ext uri="{FF2B5EF4-FFF2-40B4-BE49-F238E27FC236}">
                  <a16:creationId xmlns:a16="http://schemas.microsoft.com/office/drawing/2014/main" id="{350D273E-3A3C-4E71-B8D7-35FF202B5090}"/>
                </a:ext>
              </a:extLst>
            </p:cNvPr>
            <p:cNvSpPr/>
            <p:nvPr/>
          </p:nvSpPr>
          <p:spPr>
            <a:xfrm>
              <a:off x="8064880" y="2800070"/>
              <a:ext cx="117643" cy="20283"/>
            </a:xfrm>
            <a:custGeom>
              <a:avLst/>
              <a:gdLst/>
              <a:ahLst/>
              <a:cxnLst/>
              <a:rect l="l" t="t" r="r" b="b"/>
              <a:pathLst>
                <a:path w="3596" h="620" extrusionOk="0">
                  <a:moveTo>
                    <a:pt x="422" y="0"/>
                  </a:moveTo>
                  <a:cubicBezTo>
                    <a:pt x="1" y="0"/>
                    <a:pt x="1" y="620"/>
                    <a:pt x="422" y="620"/>
                  </a:cubicBezTo>
                  <a:lnTo>
                    <a:pt x="3174" y="620"/>
                  </a:lnTo>
                  <a:cubicBezTo>
                    <a:pt x="3595" y="620"/>
                    <a:pt x="3595"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23;p50">
              <a:extLst>
                <a:ext uri="{FF2B5EF4-FFF2-40B4-BE49-F238E27FC236}">
                  <a16:creationId xmlns:a16="http://schemas.microsoft.com/office/drawing/2014/main" id="{A6BE955F-0E55-4977-8476-F2245F562C8C}"/>
                </a:ext>
              </a:extLst>
            </p:cNvPr>
            <p:cNvSpPr/>
            <p:nvPr/>
          </p:nvSpPr>
          <p:spPr>
            <a:xfrm>
              <a:off x="8090822" y="2461470"/>
              <a:ext cx="65724" cy="90457"/>
            </a:xfrm>
            <a:custGeom>
              <a:avLst/>
              <a:gdLst/>
              <a:ahLst/>
              <a:cxnLst/>
              <a:rect l="l" t="t" r="r" b="b"/>
              <a:pathLst>
                <a:path w="2009" h="2765" extrusionOk="0">
                  <a:moveTo>
                    <a:pt x="1005" y="1"/>
                  </a:moveTo>
                  <a:cubicBezTo>
                    <a:pt x="887" y="1"/>
                    <a:pt x="769" y="63"/>
                    <a:pt x="720" y="187"/>
                  </a:cubicBezTo>
                  <a:lnTo>
                    <a:pt x="26" y="1575"/>
                  </a:lnTo>
                  <a:cubicBezTo>
                    <a:pt x="1" y="1600"/>
                    <a:pt x="1" y="1649"/>
                    <a:pt x="1" y="1699"/>
                  </a:cubicBezTo>
                  <a:lnTo>
                    <a:pt x="1" y="2765"/>
                  </a:lnTo>
                  <a:lnTo>
                    <a:pt x="2009" y="2765"/>
                  </a:lnTo>
                  <a:lnTo>
                    <a:pt x="2009" y="1699"/>
                  </a:lnTo>
                  <a:cubicBezTo>
                    <a:pt x="2009" y="1649"/>
                    <a:pt x="2009" y="1600"/>
                    <a:pt x="1984" y="1575"/>
                  </a:cubicBezTo>
                  <a:lnTo>
                    <a:pt x="1290" y="187"/>
                  </a:lnTo>
                  <a:cubicBezTo>
                    <a:pt x="1240" y="63"/>
                    <a:pt x="1123"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24;p50">
              <a:extLst>
                <a:ext uri="{FF2B5EF4-FFF2-40B4-BE49-F238E27FC236}">
                  <a16:creationId xmlns:a16="http://schemas.microsoft.com/office/drawing/2014/main" id="{8CF6DD28-6E84-408A-B675-5AACD8DEB329}"/>
                </a:ext>
              </a:extLst>
            </p:cNvPr>
            <p:cNvSpPr/>
            <p:nvPr/>
          </p:nvSpPr>
          <p:spPr>
            <a:xfrm>
              <a:off x="8079470" y="2572995"/>
              <a:ext cx="89247" cy="205188"/>
            </a:xfrm>
            <a:custGeom>
              <a:avLst/>
              <a:gdLst/>
              <a:ahLst/>
              <a:cxnLst/>
              <a:rect l="l" t="t" r="r" b="b"/>
              <a:pathLst>
                <a:path w="2728" h="6272" extrusionOk="0">
                  <a:moveTo>
                    <a:pt x="348" y="0"/>
                  </a:moveTo>
                  <a:lnTo>
                    <a:pt x="348" y="967"/>
                  </a:lnTo>
                  <a:lnTo>
                    <a:pt x="50" y="1587"/>
                  </a:lnTo>
                  <a:cubicBezTo>
                    <a:pt x="26" y="1636"/>
                    <a:pt x="1" y="1686"/>
                    <a:pt x="1" y="1735"/>
                  </a:cubicBezTo>
                  <a:lnTo>
                    <a:pt x="1" y="6272"/>
                  </a:lnTo>
                  <a:lnTo>
                    <a:pt x="2728" y="6272"/>
                  </a:lnTo>
                  <a:lnTo>
                    <a:pt x="2728" y="1735"/>
                  </a:lnTo>
                  <a:cubicBezTo>
                    <a:pt x="2728" y="1686"/>
                    <a:pt x="2703" y="1636"/>
                    <a:pt x="2678" y="1587"/>
                  </a:cubicBezTo>
                  <a:lnTo>
                    <a:pt x="2381" y="967"/>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p50">
              <a:extLst>
                <a:ext uri="{FF2B5EF4-FFF2-40B4-BE49-F238E27FC236}">
                  <a16:creationId xmlns:a16="http://schemas.microsoft.com/office/drawing/2014/main" id="{B406CA17-40E9-410C-BF45-69E4579C68BC}"/>
                </a:ext>
              </a:extLst>
            </p:cNvPr>
            <p:cNvSpPr/>
            <p:nvPr/>
          </p:nvSpPr>
          <p:spPr>
            <a:xfrm>
              <a:off x="8312238" y="2800070"/>
              <a:ext cx="118428" cy="20283"/>
            </a:xfrm>
            <a:custGeom>
              <a:avLst/>
              <a:gdLst/>
              <a:ahLst/>
              <a:cxnLst/>
              <a:rect l="l" t="t" r="r" b="b"/>
              <a:pathLst>
                <a:path w="3620" h="620" extrusionOk="0">
                  <a:moveTo>
                    <a:pt x="422" y="0"/>
                  </a:moveTo>
                  <a:cubicBezTo>
                    <a:pt x="0" y="0"/>
                    <a:pt x="0" y="620"/>
                    <a:pt x="422" y="620"/>
                  </a:cubicBezTo>
                  <a:lnTo>
                    <a:pt x="3174" y="620"/>
                  </a:lnTo>
                  <a:cubicBezTo>
                    <a:pt x="3620" y="620"/>
                    <a:pt x="3620"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6;p50">
              <a:extLst>
                <a:ext uri="{FF2B5EF4-FFF2-40B4-BE49-F238E27FC236}">
                  <a16:creationId xmlns:a16="http://schemas.microsoft.com/office/drawing/2014/main" id="{C92CC141-140A-45C0-87AB-DF00CAC4178B}"/>
                </a:ext>
              </a:extLst>
            </p:cNvPr>
            <p:cNvSpPr/>
            <p:nvPr/>
          </p:nvSpPr>
          <p:spPr>
            <a:xfrm>
              <a:off x="8338998" y="2461470"/>
              <a:ext cx="65724" cy="90457"/>
            </a:xfrm>
            <a:custGeom>
              <a:avLst/>
              <a:gdLst/>
              <a:ahLst/>
              <a:cxnLst/>
              <a:rect l="l" t="t" r="r" b="b"/>
              <a:pathLst>
                <a:path w="2009" h="2765" extrusionOk="0">
                  <a:moveTo>
                    <a:pt x="1005" y="1"/>
                  </a:moveTo>
                  <a:cubicBezTo>
                    <a:pt x="887" y="1"/>
                    <a:pt x="769" y="63"/>
                    <a:pt x="719" y="187"/>
                  </a:cubicBezTo>
                  <a:lnTo>
                    <a:pt x="25" y="1575"/>
                  </a:lnTo>
                  <a:cubicBezTo>
                    <a:pt x="1" y="1600"/>
                    <a:pt x="1" y="1649"/>
                    <a:pt x="1" y="1699"/>
                  </a:cubicBezTo>
                  <a:lnTo>
                    <a:pt x="1" y="2765"/>
                  </a:lnTo>
                  <a:lnTo>
                    <a:pt x="2008" y="2765"/>
                  </a:lnTo>
                  <a:lnTo>
                    <a:pt x="2008" y="1699"/>
                  </a:lnTo>
                  <a:cubicBezTo>
                    <a:pt x="2008" y="1649"/>
                    <a:pt x="1984" y="1600"/>
                    <a:pt x="1959" y="1575"/>
                  </a:cubicBezTo>
                  <a:lnTo>
                    <a:pt x="1290" y="187"/>
                  </a:lnTo>
                  <a:cubicBezTo>
                    <a:pt x="1240" y="63"/>
                    <a:pt x="1122"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7;p50">
              <a:extLst>
                <a:ext uri="{FF2B5EF4-FFF2-40B4-BE49-F238E27FC236}">
                  <a16:creationId xmlns:a16="http://schemas.microsoft.com/office/drawing/2014/main" id="{41954D19-64EF-40E4-8083-2074B0C3A8CC}"/>
                </a:ext>
              </a:extLst>
            </p:cNvPr>
            <p:cNvSpPr/>
            <p:nvPr/>
          </p:nvSpPr>
          <p:spPr>
            <a:xfrm>
              <a:off x="8326829" y="2572995"/>
              <a:ext cx="89247" cy="205188"/>
            </a:xfrm>
            <a:custGeom>
              <a:avLst/>
              <a:gdLst/>
              <a:ahLst/>
              <a:cxnLst/>
              <a:rect l="l" t="t" r="r" b="b"/>
              <a:pathLst>
                <a:path w="2728" h="6272" extrusionOk="0">
                  <a:moveTo>
                    <a:pt x="348" y="0"/>
                  </a:moveTo>
                  <a:lnTo>
                    <a:pt x="348" y="967"/>
                  </a:lnTo>
                  <a:lnTo>
                    <a:pt x="50" y="1587"/>
                  </a:lnTo>
                  <a:cubicBezTo>
                    <a:pt x="25" y="1636"/>
                    <a:pt x="1" y="1686"/>
                    <a:pt x="25" y="1735"/>
                  </a:cubicBezTo>
                  <a:lnTo>
                    <a:pt x="25" y="6272"/>
                  </a:lnTo>
                  <a:lnTo>
                    <a:pt x="2728" y="6272"/>
                  </a:lnTo>
                  <a:lnTo>
                    <a:pt x="2728" y="1735"/>
                  </a:lnTo>
                  <a:cubicBezTo>
                    <a:pt x="2728" y="1686"/>
                    <a:pt x="2703" y="1636"/>
                    <a:pt x="2678" y="1587"/>
                  </a:cubicBezTo>
                  <a:lnTo>
                    <a:pt x="2380" y="967"/>
                  </a:lnTo>
                  <a:lnTo>
                    <a:pt x="23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8;p50">
              <a:extLst>
                <a:ext uri="{FF2B5EF4-FFF2-40B4-BE49-F238E27FC236}">
                  <a16:creationId xmlns:a16="http://schemas.microsoft.com/office/drawing/2014/main" id="{8D25165C-A5E3-4B7E-84EA-AD0B7B613883}"/>
                </a:ext>
              </a:extLst>
            </p:cNvPr>
            <p:cNvSpPr/>
            <p:nvPr/>
          </p:nvSpPr>
          <p:spPr>
            <a:xfrm>
              <a:off x="8188967" y="2800070"/>
              <a:ext cx="117610" cy="20283"/>
            </a:xfrm>
            <a:custGeom>
              <a:avLst/>
              <a:gdLst/>
              <a:ahLst/>
              <a:cxnLst/>
              <a:rect l="l" t="t" r="r" b="b"/>
              <a:pathLst>
                <a:path w="3595" h="620" extrusionOk="0">
                  <a:moveTo>
                    <a:pt x="422" y="0"/>
                  </a:moveTo>
                  <a:cubicBezTo>
                    <a:pt x="0" y="0"/>
                    <a:pt x="0" y="620"/>
                    <a:pt x="422" y="620"/>
                  </a:cubicBezTo>
                  <a:lnTo>
                    <a:pt x="3174" y="620"/>
                  </a:lnTo>
                  <a:cubicBezTo>
                    <a:pt x="3595" y="620"/>
                    <a:pt x="3595"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9;p50">
              <a:extLst>
                <a:ext uri="{FF2B5EF4-FFF2-40B4-BE49-F238E27FC236}">
                  <a16:creationId xmlns:a16="http://schemas.microsoft.com/office/drawing/2014/main" id="{C2EDE46D-11B8-4810-A4AA-07900B40E7B0}"/>
                </a:ext>
              </a:extLst>
            </p:cNvPr>
            <p:cNvSpPr/>
            <p:nvPr/>
          </p:nvSpPr>
          <p:spPr>
            <a:xfrm>
              <a:off x="8214093" y="2461470"/>
              <a:ext cx="66542" cy="90457"/>
            </a:xfrm>
            <a:custGeom>
              <a:avLst/>
              <a:gdLst/>
              <a:ahLst/>
              <a:cxnLst/>
              <a:rect l="l" t="t" r="r" b="b"/>
              <a:pathLst>
                <a:path w="2034" h="2765" extrusionOk="0">
                  <a:moveTo>
                    <a:pt x="1030" y="1"/>
                  </a:moveTo>
                  <a:cubicBezTo>
                    <a:pt x="912" y="1"/>
                    <a:pt x="794" y="63"/>
                    <a:pt x="745" y="187"/>
                  </a:cubicBezTo>
                  <a:lnTo>
                    <a:pt x="51" y="1575"/>
                  </a:lnTo>
                  <a:cubicBezTo>
                    <a:pt x="26" y="1600"/>
                    <a:pt x="1" y="1649"/>
                    <a:pt x="26" y="1699"/>
                  </a:cubicBezTo>
                  <a:lnTo>
                    <a:pt x="26" y="2765"/>
                  </a:lnTo>
                  <a:lnTo>
                    <a:pt x="2034" y="2765"/>
                  </a:lnTo>
                  <a:lnTo>
                    <a:pt x="2034" y="1699"/>
                  </a:lnTo>
                  <a:cubicBezTo>
                    <a:pt x="2034" y="1649"/>
                    <a:pt x="2034" y="1600"/>
                    <a:pt x="2009" y="1575"/>
                  </a:cubicBezTo>
                  <a:lnTo>
                    <a:pt x="1315" y="187"/>
                  </a:lnTo>
                  <a:cubicBezTo>
                    <a:pt x="1265" y="63"/>
                    <a:pt x="1147"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0;p50">
              <a:extLst>
                <a:ext uri="{FF2B5EF4-FFF2-40B4-BE49-F238E27FC236}">
                  <a16:creationId xmlns:a16="http://schemas.microsoft.com/office/drawing/2014/main" id="{F1B9609C-6646-4874-A8E8-68BCE9426CBB}"/>
                </a:ext>
              </a:extLst>
            </p:cNvPr>
            <p:cNvSpPr/>
            <p:nvPr/>
          </p:nvSpPr>
          <p:spPr>
            <a:xfrm>
              <a:off x="8203558" y="2572995"/>
              <a:ext cx="88429" cy="205188"/>
            </a:xfrm>
            <a:custGeom>
              <a:avLst/>
              <a:gdLst/>
              <a:ahLst/>
              <a:cxnLst/>
              <a:rect l="l" t="t" r="r" b="b"/>
              <a:pathLst>
                <a:path w="2703" h="6272" extrusionOk="0">
                  <a:moveTo>
                    <a:pt x="348" y="0"/>
                  </a:moveTo>
                  <a:lnTo>
                    <a:pt x="348" y="967"/>
                  </a:lnTo>
                  <a:lnTo>
                    <a:pt x="25" y="1587"/>
                  </a:lnTo>
                  <a:cubicBezTo>
                    <a:pt x="1" y="1636"/>
                    <a:pt x="1" y="1686"/>
                    <a:pt x="1" y="1735"/>
                  </a:cubicBezTo>
                  <a:lnTo>
                    <a:pt x="1" y="6272"/>
                  </a:lnTo>
                  <a:lnTo>
                    <a:pt x="2703" y="6272"/>
                  </a:lnTo>
                  <a:lnTo>
                    <a:pt x="2703" y="1735"/>
                  </a:lnTo>
                  <a:cubicBezTo>
                    <a:pt x="2703" y="1686"/>
                    <a:pt x="2678" y="1636"/>
                    <a:pt x="2678" y="1587"/>
                  </a:cubicBezTo>
                  <a:lnTo>
                    <a:pt x="2356" y="967"/>
                  </a:lnTo>
                  <a:lnTo>
                    <a:pt x="2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02;p42">
            <a:extLst>
              <a:ext uri="{FF2B5EF4-FFF2-40B4-BE49-F238E27FC236}">
                <a16:creationId xmlns:a16="http://schemas.microsoft.com/office/drawing/2014/main" id="{4B79DACD-9A81-416A-8C70-916B1471924D}"/>
              </a:ext>
            </a:extLst>
          </p:cNvPr>
          <p:cNvGrpSpPr/>
          <p:nvPr/>
        </p:nvGrpSpPr>
        <p:grpSpPr>
          <a:xfrm>
            <a:off x="7479792" y="3892296"/>
            <a:ext cx="1256913" cy="853751"/>
            <a:chOff x="4803063" y="2517838"/>
            <a:chExt cx="367422" cy="246638"/>
          </a:xfrm>
        </p:grpSpPr>
        <p:sp>
          <p:nvSpPr>
            <p:cNvPr id="13" name="Google Shape;303;p42">
              <a:extLst>
                <a:ext uri="{FF2B5EF4-FFF2-40B4-BE49-F238E27FC236}">
                  <a16:creationId xmlns:a16="http://schemas.microsoft.com/office/drawing/2014/main" id="{618A0500-2581-407B-AC91-9F3D78639E99}"/>
                </a:ext>
              </a:extLst>
            </p:cNvPr>
            <p:cNvSpPr/>
            <p:nvPr/>
          </p:nvSpPr>
          <p:spPr>
            <a:xfrm>
              <a:off x="4880925" y="2517838"/>
              <a:ext cx="111133" cy="46259"/>
            </a:xfrm>
            <a:custGeom>
              <a:avLst/>
              <a:gdLst/>
              <a:ahLst/>
              <a:cxnLst/>
              <a:rect l="l" t="t" r="r" b="b"/>
              <a:pathLst>
                <a:path w="3397" h="1414" extrusionOk="0">
                  <a:moveTo>
                    <a:pt x="1017" y="0"/>
                  </a:moveTo>
                  <a:cubicBezTo>
                    <a:pt x="472" y="0"/>
                    <a:pt x="25" y="471"/>
                    <a:pt x="1" y="1017"/>
                  </a:cubicBezTo>
                  <a:lnTo>
                    <a:pt x="1" y="1413"/>
                  </a:lnTo>
                  <a:cubicBezTo>
                    <a:pt x="125" y="1389"/>
                    <a:pt x="248" y="1389"/>
                    <a:pt x="372" y="1389"/>
                  </a:cubicBezTo>
                  <a:lnTo>
                    <a:pt x="3050" y="1389"/>
                  </a:lnTo>
                  <a:cubicBezTo>
                    <a:pt x="3174" y="1389"/>
                    <a:pt x="3273" y="1389"/>
                    <a:pt x="3397" y="1413"/>
                  </a:cubicBezTo>
                  <a:lnTo>
                    <a:pt x="3397" y="1017"/>
                  </a:lnTo>
                  <a:cubicBezTo>
                    <a:pt x="3397" y="471"/>
                    <a:pt x="2951" y="0"/>
                    <a:pt x="2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p42">
              <a:extLst>
                <a:ext uri="{FF2B5EF4-FFF2-40B4-BE49-F238E27FC236}">
                  <a16:creationId xmlns:a16="http://schemas.microsoft.com/office/drawing/2014/main" id="{C18F5579-236E-4D3B-BC05-236E10A142F8}"/>
                </a:ext>
              </a:extLst>
            </p:cNvPr>
            <p:cNvSpPr/>
            <p:nvPr/>
          </p:nvSpPr>
          <p:spPr>
            <a:xfrm>
              <a:off x="4836334" y="2584347"/>
              <a:ext cx="201132" cy="90850"/>
            </a:xfrm>
            <a:custGeom>
              <a:avLst/>
              <a:gdLst/>
              <a:ahLst/>
              <a:cxnLst/>
              <a:rect l="l" t="t" r="r" b="b"/>
              <a:pathLst>
                <a:path w="6148" h="2777" extrusionOk="0">
                  <a:moveTo>
                    <a:pt x="1711" y="0"/>
                  </a:moveTo>
                  <a:cubicBezTo>
                    <a:pt x="769" y="0"/>
                    <a:pt x="0" y="769"/>
                    <a:pt x="0" y="1711"/>
                  </a:cubicBezTo>
                  <a:lnTo>
                    <a:pt x="0" y="2777"/>
                  </a:lnTo>
                  <a:cubicBezTo>
                    <a:pt x="99" y="2752"/>
                    <a:pt x="198" y="2752"/>
                    <a:pt x="298" y="2752"/>
                  </a:cubicBezTo>
                  <a:lnTo>
                    <a:pt x="6148" y="2752"/>
                  </a:lnTo>
                  <a:lnTo>
                    <a:pt x="6148" y="1735"/>
                  </a:lnTo>
                  <a:cubicBezTo>
                    <a:pt x="6148" y="769"/>
                    <a:pt x="5355" y="0"/>
                    <a:pt x="4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305;p42">
              <a:extLst>
                <a:ext uri="{FF2B5EF4-FFF2-40B4-BE49-F238E27FC236}">
                  <a16:creationId xmlns:a16="http://schemas.microsoft.com/office/drawing/2014/main" id="{E9DA11A7-79A9-4F0E-A611-9F9896B014E8}"/>
                </a:ext>
              </a:extLst>
            </p:cNvPr>
            <p:cNvSpPr/>
            <p:nvPr/>
          </p:nvSpPr>
          <p:spPr>
            <a:xfrm>
              <a:off x="4803063" y="2695349"/>
              <a:ext cx="316354" cy="69127"/>
            </a:xfrm>
            <a:custGeom>
              <a:avLst/>
              <a:gdLst/>
              <a:ahLst/>
              <a:cxnLst/>
              <a:rect l="l" t="t" r="r" b="b"/>
              <a:pathLst>
                <a:path w="9670" h="2113" extrusionOk="0">
                  <a:moveTo>
                    <a:pt x="1339" y="722"/>
                  </a:moveTo>
                  <a:cubicBezTo>
                    <a:pt x="1761" y="722"/>
                    <a:pt x="1761" y="1367"/>
                    <a:pt x="1339" y="1367"/>
                  </a:cubicBezTo>
                  <a:cubicBezTo>
                    <a:pt x="893" y="1367"/>
                    <a:pt x="893" y="722"/>
                    <a:pt x="1339" y="722"/>
                  </a:cubicBezTo>
                  <a:close/>
                  <a:moveTo>
                    <a:pt x="2703" y="722"/>
                  </a:moveTo>
                  <a:cubicBezTo>
                    <a:pt x="3124" y="722"/>
                    <a:pt x="3124" y="1367"/>
                    <a:pt x="2703" y="1367"/>
                  </a:cubicBezTo>
                  <a:cubicBezTo>
                    <a:pt x="2281" y="1367"/>
                    <a:pt x="2281" y="722"/>
                    <a:pt x="2703" y="722"/>
                  </a:cubicBezTo>
                  <a:close/>
                  <a:moveTo>
                    <a:pt x="4091" y="750"/>
                  </a:moveTo>
                  <a:cubicBezTo>
                    <a:pt x="4245" y="750"/>
                    <a:pt x="4389" y="871"/>
                    <a:pt x="4389" y="1069"/>
                  </a:cubicBezTo>
                  <a:cubicBezTo>
                    <a:pt x="4389" y="1243"/>
                    <a:pt x="4240" y="1367"/>
                    <a:pt x="4091" y="1367"/>
                  </a:cubicBezTo>
                  <a:cubicBezTo>
                    <a:pt x="3794" y="1367"/>
                    <a:pt x="3670" y="1045"/>
                    <a:pt x="3868" y="846"/>
                  </a:cubicBezTo>
                  <a:cubicBezTo>
                    <a:pt x="3934" y="780"/>
                    <a:pt x="4014" y="750"/>
                    <a:pt x="4091" y="750"/>
                  </a:cubicBezTo>
                  <a:close/>
                  <a:moveTo>
                    <a:pt x="5461" y="750"/>
                  </a:moveTo>
                  <a:cubicBezTo>
                    <a:pt x="5622" y="750"/>
                    <a:pt x="5777" y="871"/>
                    <a:pt x="5777" y="1069"/>
                  </a:cubicBezTo>
                  <a:cubicBezTo>
                    <a:pt x="5777" y="1243"/>
                    <a:pt x="5628" y="1367"/>
                    <a:pt x="5454" y="1367"/>
                  </a:cubicBezTo>
                  <a:cubicBezTo>
                    <a:pt x="5182" y="1367"/>
                    <a:pt x="5033" y="1045"/>
                    <a:pt x="5231" y="846"/>
                  </a:cubicBezTo>
                  <a:cubicBezTo>
                    <a:pt x="5297" y="780"/>
                    <a:pt x="5380" y="750"/>
                    <a:pt x="5461" y="750"/>
                  </a:cubicBezTo>
                  <a:close/>
                  <a:moveTo>
                    <a:pt x="6843" y="750"/>
                  </a:moveTo>
                  <a:cubicBezTo>
                    <a:pt x="6997" y="750"/>
                    <a:pt x="7140" y="871"/>
                    <a:pt x="7140" y="1069"/>
                  </a:cubicBezTo>
                  <a:cubicBezTo>
                    <a:pt x="7140" y="1243"/>
                    <a:pt x="6991" y="1367"/>
                    <a:pt x="6843" y="1367"/>
                  </a:cubicBezTo>
                  <a:cubicBezTo>
                    <a:pt x="6545" y="1367"/>
                    <a:pt x="6421" y="1045"/>
                    <a:pt x="6620" y="846"/>
                  </a:cubicBezTo>
                  <a:cubicBezTo>
                    <a:pt x="6686" y="780"/>
                    <a:pt x="6766" y="750"/>
                    <a:pt x="6843" y="750"/>
                  </a:cubicBezTo>
                  <a:close/>
                  <a:moveTo>
                    <a:pt x="8213" y="750"/>
                  </a:moveTo>
                  <a:cubicBezTo>
                    <a:pt x="8374" y="750"/>
                    <a:pt x="8528" y="871"/>
                    <a:pt x="8528" y="1069"/>
                  </a:cubicBezTo>
                  <a:cubicBezTo>
                    <a:pt x="8528" y="1243"/>
                    <a:pt x="8380" y="1367"/>
                    <a:pt x="8206" y="1367"/>
                  </a:cubicBezTo>
                  <a:cubicBezTo>
                    <a:pt x="7933" y="1367"/>
                    <a:pt x="7785" y="1045"/>
                    <a:pt x="7983" y="846"/>
                  </a:cubicBezTo>
                  <a:cubicBezTo>
                    <a:pt x="8049" y="780"/>
                    <a:pt x="8132" y="750"/>
                    <a:pt x="8213" y="750"/>
                  </a:cubicBezTo>
                  <a:close/>
                  <a:moveTo>
                    <a:pt x="8299" y="0"/>
                  </a:moveTo>
                  <a:cubicBezTo>
                    <a:pt x="8269" y="0"/>
                    <a:pt x="8238" y="1"/>
                    <a:pt x="8206" y="3"/>
                  </a:cubicBezTo>
                  <a:lnTo>
                    <a:pt x="1339" y="3"/>
                  </a:lnTo>
                  <a:cubicBezTo>
                    <a:pt x="1" y="78"/>
                    <a:pt x="1" y="2036"/>
                    <a:pt x="1339" y="2110"/>
                  </a:cubicBezTo>
                  <a:lnTo>
                    <a:pt x="8206" y="2110"/>
                  </a:lnTo>
                  <a:cubicBezTo>
                    <a:pt x="8230" y="2112"/>
                    <a:pt x="8253" y="2112"/>
                    <a:pt x="8277" y="2112"/>
                  </a:cubicBezTo>
                  <a:cubicBezTo>
                    <a:pt x="9662" y="2112"/>
                    <a:pt x="9670"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6;p42">
              <a:extLst>
                <a:ext uri="{FF2B5EF4-FFF2-40B4-BE49-F238E27FC236}">
                  <a16:creationId xmlns:a16="http://schemas.microsoft.com/office/drawing/2014/main" id="{82767080-05D2-4C7D-943C-4DF315A5406A}"/>
                </a:ext>
              </a:extLst>
            </p:cNvPr>
            <p:cNvSpPr/>
            <p:nvPr/>
          </p:nvSpPr>
          <p:spPr>
            <a:xfrm>
              <a:off x="5033409" y="2572995"/>
              <a:ext cx="137076" cy="88232"/>
            </a:xfrm>
            <a:custGeom>
              <a:avLst/>
              <a:gdLst/>
              <a:ahLst/>
              <a:cxnLst/>
              <a:rect l="l" t="t" r="r" b="b"/>
              <a:pathLst>
                <a:path w="4190" h="2697" extrusionOk="0">
                  <a:moveTo>
                    <a:pt x="3867" y="0"/>
                  </a:moveTo>
                  <a:cubicBezTo>
                    <a:pt x="3694" y="0"/>
                    <a:pt x="3570" y="124"/>
                    <a:pt x="3570" y="298"/>
                  </a:cubicBezTo>
                  <a:lnTo>
                    <a:pt x="3570" y="322"/>
                  </a:lnTo>
                  <a:lnTo>
                    <a:pt x="0" y="322"/>
                  </a:lnTo>
                  <a:cubicBezTo>
                    <a:pt x="471" y="769"/>
                    <a:pt x="744" y="1413"/>
                    <a:pt x="744" y="2058"/>
                  </a:cubicBezTo>
                  <a:lnTo>
                    <a:pt x="744" y="2355"/>
                  </a:lnTo>
                  <a:lnTo>
                    <a:pt x="3545" y="2355"/>
                  </a:lnTo>
                  <a:lnTo>
                    <a:pt x="3545" y="2380"/>
                  </a:lnTo>
                  <a:cubicBezTo>
                    <a:pt x="3545" y="2591"/>
                    <a:pt x="3706" y="2696"/>
                    <a:pt x="3867" y="2696"/>
                  </a:cubicBezTo>
                  <a:cubicBezTo>
                    <a:pt x="4028" y="2696"/>
                    <a:pt x="4189" y="2591"/>
                    <a:pt x="4189" y="2380"/>
                  </a:cubicBezTo>
                  <a:lnTo>
                    <a:pt x="4189" y="298"/>
                  </a:lnTo>
                  <a:cubicBezTo>
                    <a:pt x="4189" y="124"/>
                    <a:pt x="4041" y="0"/>
                    <a:pt x="3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TextBox 17">
            <a:extLst>
              <a:ext uri="{FF2B5EF4-FFF2-40B4-BE49-F238E27FC236}">
                <a16:creationId xmlns:a16="http://schemas.microsoft.com/office/drawing/2014/main" id="{7D5BF5AD-FC34-4415-B74A-F6533E604691}"/>
              </a:ext>
            </a:extLst>
          </p:cNvPr>
          <p:cNvSpPr txBox="1"/>
          <p:nvPr/>
        </p:nvSpPr>
        <p:spPr>
          <a:xfrm>
            <a:off x="1271512" y="919931"/>
            <a:ext cx="6530340" cy="954107"/>
          </a:xfrm>
          <a:prstGeom prst="rect">
            <a:avLst/>
          </a:prstGeom>
          <a:noFill/>
        </p:spPr>
        <p:txBody>
          <a:bodyPr wrap="square">
            <a:spAutoFit/>
          </a:bodyPr>
          <a:lstStyle/>
          <a:p>
            <a:pPr algn="ctr"/>
            <a:r>
              <a:rPr lang="en-US" sz="3600" b="1" dirty="0">
                <a:effectLst/>
                <a:latin typeface="Times New Roman" panose="02020603050405020304" pitchFamily="18" charset="0"/>
                <a:ea typeface="SimSun" panose="02010600030101010101" pitchFamily="2" charset="-122"/>
              </a:rPr>
              <a:t>Dataset Details</a:t>
            </a:r>
          </a:p>
          <a:p>
            <a:pPr marL="0" marR="0" algn="ctr">
              <a:spcBef>
                <a:spcPts val="0"/>
              </a:spcBef>
              <a:spcAft>
                <a:spcPts val="0"/>
              </a:spcAft>
            </a:pPr>
            <a:endParaRPr lang="en-US" sz="2000" dirty="0">
              <a:effectLst/>
              <a:latin typeface="Times New Roman" panose="02020603050405020304" pitchFamily="18" charset="0"/>
              <a:ea typeface="SimSun" panose="02010600030101010101" pitchFamily="2" charset="-122"/>
            </a:endParaRPr>
          </a:p>
        </p:txBody>
      </p:sp>
      <p:graphicFrame>
        <p:nvGraphicFramePr>
          <p:cNvPr id="23" name="Table 22">
            <a:extLst>
              <a:ext uri="{FF2B5EF4-FFF2-40B4-BE49-F238E27FC236}">
                <a16:creationId xmlns:a16="http://schemas.microsoft.com/office/drawing/2014/main" id="{CE1F781B-FD11-4518-90D4-0DC78F865973}"/>
              </a:ext>
            </a:extLst>
          </p:cNvPr>
          <p:cNvGraphicFramePr>
            <a:graphicFrameLocks noGrp="1"/>
          </p:cNvGraphicFramePr>
          <p:nvPr>
            <p:extLst>
              <p:ext uri="{D42A27DB-BD31-4B8C-83A1-F6EECF244321}">
                <p14:modId xmlns:p14="http://schemas.microsoft.com/office/powerpoint/2010/main" val="2572614338"/>
              </p:ext>
            </p:extLst>
          </p:nvPr>
        </p:nvGraphicFramePr>
        <p:xfrm>
          <a:off x="4515226" y="1874882"/>
          <a:ext cx="4221479" cy="1828800"/>
        </p:xfrm>
        <a:graphic>
          <a:graphicData uri="http://schemas.openxmlformats.org/drawingml/2006/table">
            <a:tbl>
              <a:tblPr>
                <a:tableStyleId>{775DCB02-9BB8-47FD-8907-85C794F793BA}</a:tableStyleId>
              </a:tblPr>
              <a:tblGrid>
                <a:gridCol w="759067">
                  <a:extLst>
                    <a:ext uri="{9D8B030D-6E8A-4147-A177-3AD203B41FA5}">
                      <a16:colId xmlns:a16="http://schemas.microsoft.com/office/drawing/2014/main" val="1130572474"/>
                    </a:ext>
                  </a:extLst>
                </a:gridCol>
                <a:gridCol w="752017">
                  <a:extLst>
                    <a:ext uri="{9D8B030D-6E8A-4147-A177-3AD203B41FA5}">
                      <a16:colId xmlns:a16="http://schemas.microsoft.com/office/drawing/2014/main" val="4068441095"/>
                    </a:ext>
                  </a:extLst>
                </a:gridCol>
                <a:gridCol w="752017">
                  <a:extLst>
                    <a:ext uri="{9D8B030D-6E8A-4147-A177-3AD203B41FA5}">
                      <a16:colId xmlns:a16="http://schemas.microsoft.com/office/drawing/2014/main" val="1475667777"/>
                    </a:ext>
                  </a:extLst>
                </a:gridCol>
                <a:gridCol w="1958378">
                  <a:extLst>
                    <a:ext uri="{9D8B030D-6E8A-4147-A177-3AD203B41FA5}">
                      <a16:colId xmlns:a16="http://schemas.microsoft.com/office/drawing/2014/main" val="3205492760"/>
                    </a:ext>
                  </a:extLst>
                </a:gridCol>
              </a:tblGrid>
              <a:tr h="182880">
                <a:tc>
                  <a:txBody>
                    <a:bodyPr/>
                    <a:lstStyle/>
                    <a:p>
                      <a:pPr algn="l" fontAlgn="b"/>
                      <a:r>
                        <a:rPr lang="en-US" sz="1100" b="0" u="none" strike="noStrike">
                          <a:solidFill>
                            <a:srgbClr val="000000"/>
                          </a:solidFill>
                          <a:effectLst/>
                        </a:rPr>
                        <a:t>my_result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dirty="0" err="1">
                          <a:solidFill>
                            <a:srgbClr val="000000"/>
                          </a:solidFill>
                          <a:effectLst/>
                        </a:rPr>
                        <a:t>my_score</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points</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b="0" u="none" strike="noStrike">
                          <a:solidFill>
                            <a:srgbClr val="000000"/>
                          </a:solidFill>
                          <a:effectLst/>
                        </a:rPr>
                        <a:t>opponent_score</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54349639"/>
                  </a:ext>
                </a:extLst>
              </a:tr>
              <a:tr h="182880">
                <a:tc>
                  <a:txBody>
                    <a:bodyPr/>
                    <a:lstStyle/>
                    <a:p>
                      <a:pPr algn="l" fontAlgn="b"/>
                      <a:r>
                        <a:rPr lang="en-US" sz="1100" b="0" u="none" strike="noStrike">
                          <a:solidFill>
                            <a:srgbClr val="000000"/>
                          </a:solidFill>
                          <a:effectLst/>
                        </a:rPr>
                        <a:t>Victory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31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17104950"/>
                  </a:ext>
                </a:extLst>
              </a:tr>
              <a:tr h="182880">
                <a:tc>
                  <a:txBody>
                    <a:bodyPr/>
                    <a:lstStyle/>
                    <a:p>
                      <a:pPr algn="l" fontAlgn="b"/>
                      <a:r>
                        <a:rPr lang="en-US" sz="1100" b="0" u="none" strike="noStrike">
                          <a:solidFill>
                            <a:srgbClr val="000000"/>
                          </a:solidFill>
                          <a:effectLst/>
                        </a:rPr>
                        <a:t>Defeat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89663097"/>
                  </a:ext>
                </a:extLst>
              </a:tr>
              <a:tr h="182880">
                <a:tc>
                  <a:txBody>
                    <a:bodyPr/>
                    <a:lstStyle/>
                    <a:p>
                      <a:pPr algn="l" fontAlgn="b"/>
                      <a:r>
                        <a:rPr lang="en-US" sz="1100" b="0" u="none" strike="noStrike">
                          <a:solidFill>
                            <a:srgbClr val="000000"/>
                          </a:solidFill>
                          <a:effectLst/>
                        </a:rPr>
                        <a:t>Victory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31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11690843"/>
                  </a:ext>
                </a:extLst>
              </a:tr>
              <a:tr h="182880">
                <a:tc>
                  <a:txBody>
                    <a:bodyPr/>
                    <a:lstStyle/>
                    <a:p>
                      <a:pPr algn="l" fontAlgn="b"/>
                      <a:r>
                        <a:rPr lang="en-US" sz="1100" b="0" u="none" strike="noStrike">
                          <a:solidFill>
                            <a:srgbClr val="000000"/>
                          </a:solidFill>
                          <a:effectLst/>
                        </a:rPr>
                        <a:t>Defeat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dirty="0">
                          <a:solidFill>
                            <a:srgbClr val="000000"/>
                          </a:solidFill>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-25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57923546"/>
                  </a:ext>
                </a:extLst>
              </a:tr>
              <a:tr h="182880">
                <a:tc>
                  <a:txBody>
                    <a:bodyPr/>
                    <a:lstStyle/>
                    <a:p>
                      <a:pPr algn="l" fontAlgn="b"/>
                      <a:r>
                        <a:rPr lang="en-US" sz="1100" b="0" u="none" strike="noStrike">
                          <a:solidFill>
                            <a:srgbClr val="000000"/>
                          </a:solidFill>
                          <a:effectLst/>
                        </a:rPr>
                        <a:t>Victory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30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68563242"/>
                  </a:ext>
                </a:extLst>
              </a:tr>
              <a:tr h="182880">
                <a:tc>
                  <a:txBody>
                    <a:bodyPr/>
                    <a:lstStyle/>
                    <a:p>
                      <a:pPr algn="l" fontAlgn="b"/>
                      <a:r>
                        <a:rPr lang="en-US" sz="1100" b="0" u="none" strike="noStrike">
                          <a:solidFill>
                            <a:srgbClr val="000000"/>
                          </a:solidFill>
                          <a:effectLst/>
                        </a:rPr>
                        <a:t>Draw</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19444903"/>
                  </a:ext>
                </a:extLst>
              </a:tr>
              <a:tr h="182880">
                <a:tc>
                  <a:txBody>
                    <a:bodyPr/>
                    <a:lstStyle/>
                    <a:p>
                      <a:pPr algn="l" fontAlgn="b"/>
                      <a:r>
                        <a:rPr lang="en-US" sz="1100" b="0" u="none" strike="noStrike">
                          <a:solidFill>
                            <a:srgbClr val="000000"/>
                          </a:solidFill>
                          <a:effectLst/>
                        </a:rPr>
                        <a:t>Defeat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dirty="0">
                          <a:solidFill>
                            <a:srgbClr val="000000"/>
                          </a:solidFill>
                          <a:effectLst/>
                        </a:rPr>
                        <a:t>0</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75195267"/>
                  </a:ext>
                </a:extLst>
              </a:tr>
              <a:tr h="182880">
                <a:tc>
                  <a:txBody>
                    <a:bodyPr/>
                    <a:lstStyle/>
                    <a:p>
                      <a:pPr algn="l" fontAlgn="b"/>
                      <a:r>
                        <a:rPr lang="en-US" sz="1100" b="0" u="none" strike="noStrike">
                          <a:solidFill>
                            <a:srgbClr val="000000"/>
                          </a:solidFill>
                          <a:effectLst/>
                        </a:rPr>
                        <a:t>Victory</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30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33508510"/>
                  </a:ext>
                </a:extLst>
              </a:tr>
              <a:tr h="182880">
                <a:tc>
                  <a:txBody>
                    <a:bodyPr/>
                    <a:lstStyle/>
                    <a:p>
                      <a:pPr algn="l" fontAlgn="b"/>
                      <a:r>
                        <a:rPr lang="en-US" sz="1100" b="0" u="none" strike="noStrike">
                          <a:solidFill>
                            <a:srgbClr val="000000"/>
                          </a:solidFill>
                          <a:effectLst/>
                        </a:rPr>
                        <a:t>Defeat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a:solidFill>
                            <a:srgbClr val="000000"/>
                          </a:solidFill>
                          <a:effectLst/>
                        </a:rPr>
                        <a:t>-24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b="0" u="none" strike="noStrike" dirty="0">
                          <a:solidFill>
                            <a:srgbClr val="000000"/>
                          </a:solidFill>
                          <a:effectLst/>
                        </a:rPr>
                        <a:t>1</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16990832"/>
                  </a:ext>
                </a:extLst>
              </a:tr>
            </a:tbl>
          </a:graphicData>
        </a:graphic>
      </p:graphicFrame>
      <p:sp>
        <p:nvSpPr>
          <p:cNvPr id="25" name="TextBox 24">
            <a:extLst>
              <a:ext uri="{FF2B5EF4-FFF2-40B4-BE49-F238E27FC236}">
                <a16:creationId xmlns:a16="http://schemas.microsoft.com/office/drawing/2014/main" id="{02BDC5AB-8B04-411E-A139-7716588AC9D0}"/>
              </a:ext>
            </a:extLst>
          </p:cNvPr>
          <p:cNvSpPr txBox="1"/>
          <p:nvPr/>
        </p:nvSpPr>
        <p:spPr>
          <a:xfrm>
            <a:off x="228600" y="2072466"/>
            <a:ext cx="3779520" cy="1631216"/>
          </a:xfrm>
          <a:prstGeom prst="rect">
            <a:avLst/>
          </a:prstGeom>
          <a:noFill/>
        </p:spPr>
        <p:txBody>
          <a:bodyPr wrap="square">
            <a:spAutoFit/>
          </a:bodyPr>
          <a:lstStyle/>
          <a:p>
            <a:pPr marL="0" marR="0" algn="ctr">
              <a:spcBef>
                <a:spcPts val="0"/>
              </a:spcBef>
              <a:spcAft>
                <a:spcPts val="0"/>
              </a:spcAft>
            </a:pPr>
            <a:r>
              <a:rPr lang="en-US" sz="2000" dirty="0">
                <a:latin typeface="Times New Roman" panose="02020603050405020304" pitchFamily="18" charset="0"/>
                <a:ea typeface="SimSun" panose="02010600030101010101" pitchFamily="2" charset="-122"/>
              </a:rPr>
              <a:t>Iteration:100</a:t>
            </a:r>
          </a:p>
          <a:p>
            <a:pPr marL="0" marR="0" algn="ctr">
              <a:spcBef>
                <a:spcPts val="0"/>
              </a:spcBef>
              <a:spcAft>
                <a:spcPts val="0"/>
              </a:spcAft>
            </a:pPr>
            <a:r>
              <a:rPr lang="en-US" sz="2000" dirty="0">
                <a:latin typeface="Times New Roman" panose="02020603050405020304" pitchFamily="18" charset="0"/>
                <a:ea typeface="SimSun" panose="02010600030101010101" pitchFamily="2" charset="-122"/>
              </a:rPr>
              <a:t>population</a:t>
            </a:r>
            <a:r>
              <a:rPr lang="en-US" sz="2000" dirty="0">
                <a:effectLst/>
                <a:latin typeface="Times New Roman" panose="02020603050405020304" pitchFamily="18" charset="0"/>
                <a:ea typeface="SimSun" panose="02010600030101010101" pitchFamily="2" charset="-122"/>
              </a:rPr>
              <a:t>: 500</a:t>
            </a:r>
          </a:p>
          <a:p>
            <a:pPr marL="0" marR="0" algn="ctr">
              <a:spcBef>
                <a:spcPts val="0"/>
              </a:spcBef>
              <a:spcAft>
                <a:spcPts val="0"/>
              </a:spcAft>
            </a:pPr>
            <a:r>
              <a:rPr lang="en-US" sz="2000" dirty="0">
                <a:effectLst/>
                <a:latin typeface="Times New Roman" panose="02020603050405020304" pitchFamily="18" charset="0"/>
                <a:ea typeface="SimSun" panose="02010600030101010101" pitchFamily="2" charset="-122"/>
              </a:rPr>
              <a:t>Number of Attributes: 4 (my_result, my_score, points, opponent_score)</a:t>
            </a:r>
          </a:p>
        </p:txBody>
      </p:sp>
    </p:spTree>
    <p:extLst>
      <p:ext uri="{BB962C8B-B14F-4D97-AF65-F5344CB8AC3E}">
        <p14:creationId xmlns:p14="http://schemas.microsoft.com/office/powerpoint/2010/main" val="3728388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5"/>
          <p:cNvSpPr txBox="1">
            <a:spLocks noGrp="1"/>
          </p:cNvSpPr>
          <p:nvPr>
            <p:ph type="ctrTitle"/>
          </p:nvPr>
        </p:nvSpPr>
        <p:spPr>
          <a:xfrm>
            <a:off x="310969" y="3781417"/>
            <a:ext cx="2322300" cy="40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5"/>
                </a:solidFill>
              </a:rPr>
              <a:t>Formulation</a:t>
            </a:r>
            <a:endParaRPr dirty="0">
              <a:solidFill>
                <a:schemeClr val="accent5"/>
              </a:solidFill>
            </a:endParaRPr>
          </a:p>
        </p:txBody>
      </p:sp>
      <p:sp>
        <p:nvSpPr>
          <p:cNvPr id="188" name="Google Shape;188;p35"/>
          <p:cNvSpPr txBox="1">
            <a:spLocks noGrp="1"/>
          </p:cNvSpPr>
          <p:nvPr>
            <p:ph type="title" idx="2"/>
          </p:nvPr>
        </p:nvSpPr>
        <p:spPr>
          <a:xfrm>
            <a:off x="-352076" y="3269735"/>
            <a:ext cx="1753800" cy="464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2"/>
                </a:solidFill>
              </a:rPr>
              <a:t>03</a:t>
            </a:r>
            <a:endParaRPr dirty="0">
              <a:solidFill>
                <a:schemeClr val="accent2"/>
              </a:solidFill>
            </a:endParaRPr>
          </a:p>
        </p:txBody>
      </p:sp>
      <p:sp>
        <p:nvSpPr>
          <p:cNvPr id="189" name="Google Shape;189;p35"/>
          <p:cNvSpPr txBox="1">
            <a:spLocks noGrp="1"/>
          </p:cNvSpPr>
          <p:nvPr>
            <p:ph type="ctrTitle" idx="3"/>
          </p:nvPr>
        </p:nvSpPr>
        <p:spPr>
          <a:xfrm>
            <a:off x="725400" y="1641713"/>
            <a:ext cx="23223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5"/>
                </a:solidFill>
              </a:rPr>
              <a:t>Abstract</a:t>
            </a:r>
            <a:endParaRPr dirty="0">
              <a:solidFill>
                <a:schemeClr val="accent5"/>
              </a:solidFill>
            </a:endParaRPr>
          </a:p>
        </p:txBody>
      </p:sp>
      <p:sp>
        <p:nvSpPr>
          <p:cNvPr id="191" name="Google Shape;191;p35"/>
          <p:cNvSpPr txBox="1">
            <a:spLocks noGrp="1"/>
          </p:cNvSpPr>
          <p:nvPr>
            <p:ph type="title" idx="5"/>
          </p:nvPr>
        </p:nvSpPr>
        <p:spPr>
          <a:xfrm>
            <a:off x="725250" y="1177616"/>
            <a:ext cx="1753800" cy="464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01</a:t>
            </a:r>
            <a:endParaRPr>
              <a:solidFill>
                <a:schemeClr val="accent2"/>
              </a:solidFill>
            </a:endParaRPr>
          </a:p>
        </p:txBody>
      </p:sp>
      <p:sp>
        <p:nvSpPr>
          <p:cNvPr id="192" name="Google Shape;192;p35"/>
          <p:cNvSpPr txBox="1">
            <a:spLocks noGrp="1"/>
          </p:cNvSpPr>
          <p:nvPr>
            <p:ph type="title" idx="6"/>
          </p:nvPr>
        </p:nvSpPr>
        <p:spPr>
          <a:xfrm>
            <a:off x="721725" y="535000"/>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Agenda</a:t>
            </a:r>
            <a:endParaRPr dirty="0"/>
          </a:p>
        </p:txBody>
      </p:sp>
      <p:sp>
        <p:nvSpPr>
          <p:cNvPr id="193" name="Google Shape;193;p35"/>
          <p:cNvSpPr txBox="1">
            <a:spLocks noGrp="1"/>
          </p:cNvSpPr>
          <p:nvPr>
            <p:ph type="ctrTitle" idx="7"/>
          </p:nvPr>
        </p:nvSpPr>
        <p:spPr>
          <a:xfrm>
            <a:off x="4843670" y="1850370"/>
            <a:ext cx="3653832" cy="402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solidFill>
                  <a:schemeClr val="accent5"/>
                </a:solidFill>
              </a:rPr>
              <a:t>Developed Algorithm</a:t>
            </a:r>
            <a:endParaRPr dirty="0">
              <a:solidFill>
                <a:schemeClr val="accent5"/>
              </a:solidFill>
            </a:endParaRPr>
          </a:p>
        </p:txBody>
      </p:sp>
      <p:sp>
        <p:nvSpPr>
          <p:cNvPr id="195" name="Google Shape;195;p35"/>
          <p:cNvSpPr txBox="1">
            <a:spLocks noGrp="1"/>
          </p:cNvSpPr>
          <p:nvPr>
            <p:ph type="title" idx="9"/>
          </p:nvPr>
        </p:nvSpPr>
        <p:spPr>
          <a:xfrm>
            <a:off x="6743702" y="1256375"/>
            <a:ext cx="1753800" cy="45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solidFill>
                  <a:schemeClr val="accent2"/>
                </a:solidFill>
              </a:rPr>
              <a:t>04</a:t>
            </a:r>
            <a:endParaRPr dirty="0">
              <a:solidFill>
                <a:schemeClr val="accent2"/>
              </a:solidFill>
            </a:endParaRPr>
          </a:p>
        </p:txBody>
      </p:sp>
      <p:sp>
        <p:nvSpPr>
          <p:cNvPr id="196" name="Google Shape;196;p35"/>
          <p:cNvSpPr txBox="1">
            <a:spLocks noGrp="1"/>
          </p:cNvSpPr>
          <p:nvPr>
            <p:ph type="ctrTitle" idx="13"/>
          </p:nvPr>
        </p:nvSpPr>
        <p:spPr>
          <a:xfrm>
            <a:off x="725250" y="2734279"/>
            <a:ext cx="23223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accent5"/>
                </a:solidFill>
              </a:rPr>
              <a:t>Aim of project</a:t>
            </a:r>
            <a:endParaRPr dirty="0">
              <a:solidFill>
                <a:schemeClr val="accent5"/>
              </a:solidFill>
            </a:endParaRPr>
          </a:p>
        </p:txBody>
      </p:sp>
      <p:sp>
        <p:nvSpPr>
          <p:cNvPr id="198" name="Google Shape;198;p35"/>
          <p:cNvSpPr txBox="1">
            <a:spLocks noGrp="1"/>
          </p:cNvSpPr>
          <p:nvPr>
            <p:ph type="title" idx="15"/>
          </p:nvPr>
        </p:nvSpPr>
        <p:spPr>
          <a:xfrm>
            <a:off x="725250" y="2236351"/>
            <a:ext cx="1753800" cy="45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accent2"/>
                </a:solidFill>
              </a:rPr>
              <a:t>02</a:t>
            </a:r>
            <a:endParaRPr dirty="0">
              <a:solidFill>
                <a:schemeClr val="accent2"/>
              </a:solidFill>
            </a:endParaRPr>
          </a:p>
        </p:txBody>
      </p:sp>
      <p:pic>
        <p:nvPicPr>
          <p:cNvPr id="199" name="Google Shape;199;p35"/>
          <p:cNvPicPr preferRelativeResize="0"/>
          <p:nvPr/>
        </p:nvPicPr>
        <p:blipFill rotWithShape="1">
          <a:blip r:embed="rId3">
            <a:alphaModFix/>
          </a:blip>
          <a:srcRect l="5424" t="10512" r="6516" b="15713"/>
          <a:stretch/>
        </p:blipFill>
        <p:spPr>
          <a:xfrm rot="236108">
            <a:off x="2568456" y="4349762"/>
            <a:ext cx="3919138" cy="817672"/>
          </a:xfrm>
          <a:prstGeom prst="rect">
            <a:avLst/>
          </a:prstGeom>
          <a:noFill/>
          <a:ln>
            <a:noFill/>
          </a:ln>
        </p:spPr>
      </p:pic>
      <p:pic>
        <p:nvPicPr>
          <p:cNvPr id="200" name="Google Shape;200;p35"/>
          <p:cNvPicPr preferRelativeResize="0"/>
          <p:nvPr/>
        </p:nvPicPr>
        <p:blipFill rotWithShape="1">
          <a:blip r:embed="rId4">
            <a:alphaModFix/>
          </a:blip>
          <a:srcRect l="10344" t="10404" r="8202" b="9926"/>
          <a:stretch/>
        </p:blipFill>
        <p:spPr>
          <a:xfrm>
            <a:off x="3864814" y="1343225"/>
            <a:ext cx="1493124" cy="3360701"/>
          </a:xfrm>
          <a:prstGeom prst="rect">
            <a:avLst/>
          </a:prstGeom>
          <a:noFill/>
          <a:ln>
            <a:noFill/>
          </a:ln>
        </p:spPr>
      </p:pic>
      <p:sp>
        <p:nvSpPr>
          <p:cNvPr id="25" name="Google Shape;195;p35">
            <a:extLst>
              <a:ext uri="{FF2B5EF4-FFF2-40B4-BE49-F238E27FC236}">
                <a16:creationId xmlns:a16="http://schemas.microsoft.com/office/drawing/2014/main" id="{5151D410-F835-479D-8CAA-B1F7F5F2AF37}"/>
              </a:ext>
            </a:extLst>
          </p:cNvPr>
          <p:cNvSpPr txBox="1">
            <a:spLocks/>
          </p:cNvSpPr>
          <p:nvPr/>
        </p:nvSpPr>
        <p:spPr>
          <a:xfrm>
            <a:off x="6743702" y="2390627"/>
            <a:ext cx="1753800" cy="45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6000"/>
              <a:buFont typeface="Squada One"/>
              <a:buNone/>
              <a:defRPr sz="4500" b="0" i="0" u="none" strike="noStrike" cap="none">
                <a:solidFill>
                  <a:schemeClr val="accent5"/>
                </a:solidFill>
                <a:latin typeface="Squada One"/>
                <a:ea typeface="Squada One"/>
                <a:cs typeface="Squada One"/>
                <a:sym typeface="Squada One"/>
              </a:defRPr>
            </a:lvl1pPr>
            <a:lvl2pPr marR="0" lvl="1"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accent2"/>
                </a:solidFill>
              </a:rPr>
              <a:t>05</a:t>
            </a:r>
          </a:p>
        </p:txBody>
      </p:sp>
      <p:sp>
        <p:nvSpPr>
          <p:cNvPr id="26" name="Google Shape;193;p35">
            <a:extLst>
              <a:ext uri="{FF2B5EF4-FFF2-40B4-BE49-F238E27FC236}">
                <a16:creationId xmlns:a16="http://schemas.microsoft.com/office/drawing/2014/main" id="{CFA006E0-A48C-40D8-8904-2D7B52BB49DF}"/>
              </a:ext>
            </a:extLst>
          </p:cNvPr>
          <p:cNvSpPr txBox="1">
            <a:spLocks/>
          </p:cNvSpPr>
          <p:nvPr/>
        </p:nvSpPr>
        <p:spPr>
          <a:xfrm>
            <a:off x="4843670" y="2867435"/>
            <a:ext cx="3653832"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600"/>
              <a:buFont typeface="Squada One"/>
              <a:buNone/>
              <a:defRPr sz="3200" b="0" i="0" u="none" strike="noStrike" cap="none">
                <a:solidFill>
                  <a:schemeClr val="accent1"/>
                </a:solidFill>
                <a:latin typeface="Squada One"/>
                <a:ea typeface="Squada One"/>
                <a:cs typeface="Squada One"/>
                <a:sym typeface="Squada One"/>
              </a:defRPr>
            </a:lvl1pPr>
            <a:lvl2pPr marR="0" lvl="1"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dirty="0">
                <a:solidFill>
                  <a:schemeClr val="accent5"/>
                </a:solidFill>
              </a:rPr>
              <a:t>Experimentation</a:t>
            </a:r>
          </a:p>
        </p:txBody>
      </p:sp>
      <p:sp>
        <p:nvSpPr>
          <p:cNvPr id="27" name="Google Shape;195;p35">
            <a:extLst>
              <a:ext uri="{FF2B5EF4-FFF2-40B4-BE49-F238E27FC236}">
                <a16:creationId xmlns:a16="http://schemas.microsoft.com/office/drawing/2014/main" id="{AF2C8BDB-8D61-477F-BEFA-531EECA70FCE}"/>
              </a:ext>
            </a:extLst>
          </p:cNvPr>
          <p:cNvSpPr txBox="1">
            <a:spLocks/>
          </p:cNvSpPr>
          <p:nvPr/>
        </p:nvSpPr>
        <p:spPr>
          <a:xfrm>
            <a:off x="6743702" y="3323966"/>
            <a:ext cx="1753800" cy="45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6000"/>
              <a:buFont typeface="Squada One"/>
              <a:buNone/>
              <a:defRPr sz="4500" b="0" i="0" u="none" strike="noStrike" cap="none">
                <a:solidFill>
                  <a:schemeClr val="accent5"/>
                </a:solidFill>
                <a:latin typeface="Squada One"/>
                <a:ea typeface="Squada One"/>
                <a:cs typeface="Squada One"/>
                <a:sym typeface="Squada One"/>
              </a:defRPr>
            </a:lvl1pPr>
            <a:lvl2pPr marR="0" lvl="1"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000000"/>
              </a:buClr>
              <a:buSzPts val="6000"/>
              <a:buFont typeface="Fira Sans Extra Condensed Medium"/>
              <a:buNone/>
              <a:defRPr sz="6000" b="0" i="0" u="none" strike="noStrike" cap="none">
                <a:solidFill>
                  <a:srgbClr val="000000"/>
                </a:solidFill>
                <a:latin typeface="Fira Sans Extra Condensed Medium"/>
                <a:ea typeface="Fira Sans Extra Condensed Medium"/>
                <a:cs typeface="Fira Sans Extra Condensed Medium"/>
                <a:sym typeface="Fira Sans Extra Condensed Medium"/>
              </a:defRPr>
            </a:lvl9pPr>
          </a:lstStyle>
          <a:p>
            <a:r>
              <a:rPr lang="en" dirty="0">
                <a:solidFill>
                  <a:schemeClr val="accent2"/>
                </a:solidFill>
              </a:rPr>
              <a:t>06</a:t>
            </a:r>
          </a:p>
        </p:txBody>
      </p:sp>
      <p:sp>
        <p:nvSpPr>
          <p:cNvPr id="28" name="Google Shape;193;p35">
            <a:extLst>
              <a:ext uri="{FF2B5EF4-FFF2-40B4-BE49-F238E27FC236}">
                <a16:creationId xmlns:a16="http://schemas.microsoft.com/office/drawing/2014/main" id="{99BB2CE5-EFF9-45BD-887C-44F42D4971A7}"/>
              </a:ext>
            </a:extLst>
          </p:cNvPr>
          <p:cNvSpPr txBox="1">
            <a:spLocks/>
          </p:cNvSpPr>
          <p:nvPr/>
        </p:nvSpPr>
        <p:spPr>
          <a:xfrm>
            <a:off x="4850818" y="3779571"/>
            <a:ext cx="3653832" cy="40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SzPts val="1600"/>
              <a:buFont typeface="Squada One"/>
              <a:buNone/>
              <a:defRPr sz="3200" b="0" i="0" u="none" strike="noStrike" cap="none">
                <a:solidFill>
                  <a:schemeClr val="accent1"/>
                </a:solidFill>
                <a:latin typeface="Squada One"/>
                <a:ea typeface="Squada One"/>
                <a:cs typeface="Squada One"/>
                <a:sym typeface="Squada One"/>
              </a:defRPr>
            </a:lvl1pPr>
            <a:lvl2pPr marR="0" lvl="1"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2pPr>
            <a:lvl3pPr marR="0" lvl="2"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3pPr>
            <a:lvl4pPr marR="0" lvl="3"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4pPr>
            <a:lvl5pPr marR="0" lvl="4"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5pPr>
            <a:lvl6pPr marR="0" lvl="5"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6pPr>
            <a:lvl7pPr marR="0" lvl="6"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7pPr>
            <a:lvl8pPr marR="0" lvl="7"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8pPr>
            <a:lvl9pPr marR="0" lvl="8" algn="ctr" rtl="0">
              <a:lnSpc>
                <a:spcPct val="100000"/>
              </a:lnSpc>
              <a:spcBef>
                <a:spcPts val="0"/>
              </a:spcBef>
              <a:spcAft>
                <a:spcPts val="0"/>
              </a:spcAft>
              <a:buClr>
                <a:srgbClr val="000000"/>
              </a:buClr>
              <a:buSzPts val="1600"/>
              <a:buFont typeface="Squada One"/>
              <a:buNone/>
              <a:defRPr sz="1600" b="0" i="0" u="none" strike="noStrike" cap="none">
                <a:solidFill>
                  <a:srgbClr val="000000"/>
                </a:solidFill>
                <a:latin typeface="Squada One"/>
                <a:ea typeface="Squada One"/>
                <a:cs typeface="Squada One"/>
                <a:sym typeface="Squada One"/>
              </a:defRPr>
            </a:lvl9pPr>
          </a:lstStyle>
          <a:p>
            <a:r>
              <a:rPr lang="en-US" dirty="0">
                <a:solidFill>
                  <a:schemeClr val="accent5"/>
                </a:solidFill>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oogle Shape;521;p50">
            <a:extLst>
              <a:ext uri="{FF2B5EF4-FFF2-40B4-BE49-F238E27FC236}">
                <a16:creationId xmlns:a16="http://schemas.microsoft.com/office/drawing/2014/main" id="{265968E9-BA59-4714-856C-6AB9C29A71EA}"/>
              </a:ext>
            </a:extLst>
          </p:cNvPr>
          <p:cNvGrpSpPr/>
          <p:nvPr/>
        </p:nvGrpSpPr>
        <p:grpSpPr>
          <a:xfrm>
            <a:off x="664465" y="298704"/>
            <a:ext cx="1002138" cy="1067339"/>
            <a:chOff x="8064880" y="2461470"/>
            <a:chExt cx="365786" cy="358884"/>
          </a:xfrm>
        </p:grpSpPr>
        <p:sp>
          <p:nvSpPr>
            <p:cNvPr id="3" name="Google Shape;522;p50">
              <a:extLst>
                <a:ext uri="{FF2B5EF4-FFF2-40B4-BE49-F238E27FC236}">
                  <a16:creationId xmlns:a16="http://schemas.microsoft.com/office/drawing/2014/main" id="{350D273E-3A3C-4E71-B8D7-35FF202B5090}"/>
                </a:ext>
              </a:extLst>
            </p:cNvPr>
            <p:cNvSpPr/>
            <p:nvPr/>
          </p:nvSpPr>
          <p:spPr>
            <a:xfrm>
              <a:off x="8064880" y="2800070"/>
              <a:ext cx="117643" cy="20283"/>
            </a:xfrm>
            <a:custGeom>
              <a:avLst/>
              <a:gdLst/>
              <a:ahLst/>
              <a:cxnLst/>
              <a:rect l="l" t="t" r="r" b="b"/>
              <a:pathLst>
                <a:path w="3596" h="620" extrusionOk="0">
                  <a:moveTo>
                    <a:pt x="422" y="0"/>
                  </a:moveTo>
                  <a:cubicBezTo>
                    <a:pt x="1" y="0"/>
                    <a:pt x="1" y="620"/>
                    <a:pt x="422" y="620"/>
                  </a:cubicBezTo>
                  <a:lnTo>
                    <a:pt x="3174" y="620"/>
                  </a:lnTo>
                  <a:cubicBezTo>
                    <a:pt x="3595" y="620"/>
                    <a:pt x="3595"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523;p50">
              <a:extLst>
                <a:ext uri="{FF2B5EF4-FFF2-40B4-BE49-F238E27FC236}">
                  <a16:creationId xmlns:a16="http://schemas.microsoft.com/office/drawing/2014/main" id="{A6BE955F-0E55-4977-8476-F2245F562C8C}"/>
                </a:ext>
              </a:extLst>
            </p:cNvPr>
            <p:cNvSpPr/>
            <p:nvPr/>
          </p:nvSpPr>
          <p:spPr>
            <a:xfrm>
              <a:off x="8090822" y="2461470"/>
              <a:ext cx="65724" cy="90457"/>
            </a:xfrm>
            <a:custGeom>
              <a:avLst/>
              <a:gdLst/>
              <a:ahLst/>
              <a:cxnLst/>
              <a:rect l="l" t="t" r="r" b="b"/>
              <a:pathLst>
                <a:path w="2009" h="2765" extrusionOk="0">
                  <a:moveTo>
                    <a:pt x="1005" y="1"/>
                  </a:moveTo>
                  <a:cubicBezTo>
                    <a:pt x="887" y="1"/>
                    <a:pt x="769" y="63"/>
                    <a:pt x="720" y="187"/>
                  </a:cubicBezTo>
                  <a:lnTo>
                    <a:pt x="26" y="1575"/>
                  </a:lnTo>
                  <a:cubicBezTo>
                    <a:pt x="1" y="1600"/>
                    <a:pt x="1" y="1649"/>
                    <a:pt x="1" y="1699"/>
                  </a:cubicBezTo>
                  <a:lnTo>
                    <a:pt x="1" y="2765"/>
                  </a:lnTo>
                  <a:lnTo>
                    <a:pt x="2009" y="2765"/>
                  </a:lnTo>
                  <a:lnTo>
                    <a:pt x="2009" y="1699"/>
                  </a:lnTo>
                  <a:cubicBezTo>
                    <a:pt x="2009" y="1649"/>
                    <a:pt x="2009" y="1600"/>
                    <a:pt x="1984" y="1575"/>
                  </a:cubicBezTo>
                  <a:lnTo>
                    <a:pt x="1290" y="187"/>
                  </a:lnTo>
                  <a:cubicBezTo>
                    <a:pt x="1240" y="63"/>
                    <a:pt x="1123"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24;p50">
              <a:extLst>
                <a:ext uri="{FF2B5EF4-FFF2-40B4-BE49-F238E27FC236}">
                  <a16:creationId xmlns:a16="http://schemas.microsoft.com/office/drawing/2014/main" id="{8CF6DD28-6E84-408A-B675-5AACD8DEB329}"/>
                </a:ext>
              </a:extLst>
            </p:cNvPr>
            <p:cNvSpPr/>
            <p:nvPr/>
          </p:nvSpPr>
          <p:spPr>
            <a:xfrm>
              <a:off x="8079470" y="2572995"/>
              <a:ext cx="89247" cy="205188"/>
            </a:xfrm>
            <a:custGeom>
              <a:avLst/>
              <a:gdLst/>
              <a:ahLst/>
              <a:cxnLst/>
              <a:rect l="l" t="t" r="r" b="b"/>
              <a:pathLst>
                <a:path w="2728" h="6272" extrusionOk="0">
                  <a:moveTo>
                    <a:pt x="348" y="0"/>
                  </a:moveTo>
                  <a:lnTo>
                    <a:pt x="348" y="967"/>
                  </a:lnTo>
                  <a:lnTo>
                    <a:pt x="50" y="1587"/>
                  </a:lnTo>
                  <a:cubicBezTo>
                    <a:pt x="26" y="1636"/>
                    <a:pt x="1" y="1686"/>
                    <a:pt x="1" y="1735"/>
                  </a:cubicBezTo>
                  <a:lnTo>
                    <a:pt x="1" y="6272"/>
                  </a:lnTo>
                  <a:lnTo>
                    <a:pt x="2728" y="6272"/>
                  </a:lnTo>
                  <a:lnTo>
                    <a:pt x="2728" y="1735"/>
                  </a:lnTo>
                  <a:cubicBezTo>
                    <a:pt x="2728" y="1686"/>
                    <a:pt x="2703" y="1636"/>
                    <a:pt x="2678" y="1587"/>
                  </a:cubicBezTo>
                  <a:lnTo>
                    <a:pt x="2381" y="967"/>
                  </a:lnTo>
                  <a:lnTo>
                    <a:pt x="23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25;p50">
              <a:extLst>
                <a:ext uri="{FF2B5EF4-FFF2-40B4-BE49-F238E27FC236}">
                  <a16:creationId xmlns:a16="http://schemas.microsoft.com/office/drawing/2014/main" id="{B406CA17-40E9-410C-BF45-69E4579C68BC}"/>
                </a:ext>
              </a:extLst>
            </p:cNvPr>
            <p:cNvSpPr/>
            <p:nvPr/>
          </p:nvSpPr>
          <p:spPr>
            <a:xfrm>
              <a:off x="8312238" y="2800070"/>
              <a:ext cx="118428" cy="20283"/>
            </a:xfrm>
            <a:custGeom>
              <a:avLst/>
              <a:gdLst/>
              <a:ahLst/>
              <a:cxnLst/>
              <a:rect l="l" t="t" r="r" b="b"/>
              <a:pathLst>
                <a:path w="3620" h="620" extrusionOk="0">
                  <a:moveTo>
                    <a:pt x="422" y="0"/>
                  </a:moveTo>
                  <a:cubicBezTo>
                    <a:pt x="0" y="0"/>
                    <a:pt x="0" y="620"/>
                    <a:pt x="422" y="620"/>
                  </a:cubicBezTo>
                  <a:lnTo>
                    <a:pt x="3174" y="620"/>
                  </a:lnTo>
                  <a:cubicBezTo>
                    <a:pt x="3620" y="620"/>
                    <a:pt x="3620"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26;p50">
              <a:extLst>
                <a:ext uri="{FF2B5EF4-FFF2-40B4-BE49-F238E27FC236}">
                  <a16:creationId xmlns:a16="http://schemas.microsoft.com/office/drawing/2014/main" id="{C92CC141-140A-45C0-87AB-DF00CAC4178B}"/>
                </a:ext>
              </a:extLst>
            </p:cNvPr>
            <p:cNvSpPr/>
            <p:nvPr/>
          </p:nvSpPr>
          <p:spPr>
            <a:xfrm>
              <a:off x="8338998" y="2461470"/>
              <a:ext cx="65724" cy="90457"/>
            </a:xfrm>
            <a:custGeom>
              <a:avLst/>
              <a:gdLst/>
              <a:ahLst/>
              <a:cxnLst/>
              <a:rect l="l" t="t" r="r" b="b"/>
              <a:pathLst>
                <a:path w="2009" h="2765" extrusionOk="0">
                  <a:moveTo>
                    <a:pt x="1005" y="1"/>
                  </a:moveTo>
                  <a:cubicBezTo>
                    <a:pt x="887" y="1"/>
                    <a:pt x="769" y="63"/>
                    <a:pt x="719" y="187"/>
                  </a:cubicBezTo>
                  <a:lnTo>
                    <a:pt x="25" y="1575"/>
                  </a:lnTo>
                  <a:cubicBezTo>
                    <a:pt x="1" y="1600"/>
                    <a:pt x="1" y="1649"/>
                    <a:pt x="1" y="1699"/>
                  </a:cubicBezTo>
                  <a:lnTo>
                    <a:pt x="1" y="2765"/>
                  </a:lnTo>
                  <a:lnTo>
                    <a:pt x="2008" y="2765"/>
                  </a:lnTo>
                  <a:lnTo>
                    <a:pt x="2008" y="1699"/>
                  </a:lnTo>
                  <a:cubicBezTo>
                    <a:pt x="2008" y="1649"/>
                    <a:pt x="1984" y="1600"/>
                    <a:pt x="1959" y="1575"/>
                  </a:cubicBezTo>
                  <a:lnTo>
                    <a:pt x="1290" y="187"/>
                  </a:lnTo>
                  <a:cubicBezTo>
                    <a:pt x="1240" y="63"/>
                    <a:pt x="1122" y="1"/>
                    <a:pt x="10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27;p50">
              <a:extLst>
                <a:ext uri="{FF2B5EF4-FFF2-40B4-BE49-F238E27FC236}">
                  <a16:creationId xmlns:a16="http://schemas.microsoft.com/office/drawing/2014/main" id="{41954D19-64EF-40E4-8083-2074B0C3A8CC}"/>
                </a:ext>
              </a:extLst>
            </p:cNvPr>
            <p:cNvSpPr/>
            <p:nvPr/>
          </p:nvSpPr>
          <p:spPr>
            <a:xfrm>
              <a:off x="8326829" y="2572995"/>
              <a:ext cx="89247" cy="205188"/>
            </a:xfrm>
            <a:custGeom>
              <a:avLst/>
              <a:gdLst/>
              <a:ahLst/>
              <a:cxnLst/>
              <a:rect l="l" t="t" r="r" b="b"/>
              <a:pathLst>
                <a:path w="2728" h="6272" extrusionOk="0">
                  <a:moveTo>
                    <a:pt x="348" y="0"/>
                  </a:moveTo>
                  <a:lnTo>
                    <a:pt x="348" y="967"/>
                  </a:lnTo>
                  <a:lnTo>
                    <a:pt x="50" y="1587"/>
                  </a:lnTo>
                  <a:cubicBezTo>
                    <a:pt x="25" y="1636"/>
                    <a:pt x="1" y="1686"/>
                    <a:pt x="25" y="1735"/>
                  </a:cubicBezTo>
                  <a:lnTo>
                    <a:pt x="25" y="6272"/>
                  </a:lnTo>
                  <a:lnTo>
                    <a:pt x="2728" y="6272"/>
                  </a:lnTo>
                  <a:lnTo>
                    <a:pt x="2728" y="1735"/>
                  </a:lnTo>
                  <a:cubicBezTo>
                    <a:pt x="2728" y="1686"/>
                    <a:pt x="2703" y="1636"/>
                    <a:pt x="2678" y="1587"/>
                  </a:cubicBezTo>
                  <a:lnTo>
                    <a:pt x="2380" y="967"/>
                  </a:lnTo>
                  <a:lnTo>
                    <a:pt x="23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28;p50">
              <a:extLst>
                <a:ext uri="{FF2B5EF4-FFF2-40B4-BE49-F238E27FC236}">
                  <a16:creationId xmlns:a16="http://schemas.microsoft.com/office/drawing/2014/main" id="{8D25165C-A5E3-4B7E-84EA-AD0B7B613883}"/>
                </a:ext>
              </a:extLst>
            </p:cNvPr>
            <p:cNvSpPr/>
            <p:nvPr/>
          </p:nvSpPr>
          <p:spPr>
            <a:xfrm>
              <a:off x="8188967" y="2800070"/>
              <a:ext cx="117610" cy="20283"/>
            </a:xfrm>
            <a:custGeom>
              <a:avLst/>
              <a:gdLst/>
              <a:ahLst/>
              <a:cxnLst/>
              <a:rect l="l" t="t" r="r" b="b"/>
              <a:pathLst>
                <a:path w="3595" h="620" extrusionOk="0">
                  <a:moveTo>
                    <a:pt x="422" y="0"/>
                  </a:moveTo>
                  <a:cubicBezTo>
                    <a:pt x="0" y="0"/>
                    <a:pt x="0" y="620"/>
                    <a:pt x="422" y="620"/>
                  </a:cubicBezTo>
                  <a:lnTo>
                    <a:pt x="3174" y="620"/>
                  </a:lnTo>
                  <a:cubicBezTo>
                    <a:pt x="3595" y="620"/>
                    <a:pt x="3595" y="0"/>
                    <a:pt x="3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29;p50">
              <a:extLst>
                <a:ext uri="{FF2B5EF4-FFF2-40B4-BE49-F238E27FC236}">
                  <a16:creationId xmlns:a16="http://schemas.microsoft.com/office/drawing/2014/main" id="{C2EDE46D-11B8-4810-A4AA-07900B40E7B0}"/>
                </a:ext>
              </a:extLst>
            </p:cNvPr>
            <p:cNvSpPr/>
            <p:nvPr/>
          </p:nvSpPr>
          <p:spPr>
            <a:xfrm>
              <a:off x="8214093" y="2461470"/>
              <a:ext cx="66542" cy="90457"/>
            </a:xfrm>
            <a:custGeom>
              <a:avLst/>
              <a:gdLst/>
              <a:ahLst/>
              <a:cxnLst/>
              <a:rect l="l" t="t" r="r" b="b"/>
              <a:pathLst>
                <a:path w="2034" h="2765" extrusionOk="0">
                  <a:moveTo>
                    <a:pt x="1030" y="1"/>
                  </a:moveTo>
                  <a:cubicBezTo>
                    <a:pt x="912" y="1"/>
                    <a:pt x="794" y="63"/>
                    <a:pt x="745" y="187"/>
                  </a:cubicBezTo>
                  <a:lnTo>
                    <a:pt x="51" y="1575"/>
                  </a:lnTo>
                  <a:cubicBezTo>
                    <a:pt x="26" y="1600"/>
                    <a:pt x="1" y="1649"/>
                    <a:pt x="26" y="1699"/>
                  </a:cubicBezTo>
                  <a:lnTo>
                    <a:pt x="26" y="2765"/>
                  </a:lnTo>
                  <a:lnTo>
                    <a:pt x="2034" y="2765"/>
                  </a:lnTo>
                  <a:lnTo>
                    <a:pt x="2034" y="1699"/>
                  </a:lnTo>
                  <a:cubicBezTo>
                    <a:pt x="2034" y="1649"/>
                    <a:pt x="2034" y="1600"/>
                    <a:pt x="2009" y="1575"/>
                  </a:cubicBezTo>
                  <a:lnTo>
                    <a:pt x="1315" y="187"/>
                  </a:lnTo>
                  <a:cubicBezTo>
                    <a:pt x="1265" y="63"/>
                    <a:pt x="1147" y="1"/>
                    <a:pt x="10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30;p50">
              <a:extLst>
                <a:ext uri="{FF2B5EF4-FFF2-40B4-BE49-F238E27FC236}">
                  <a16:creationId xmlns:a16="http://schemas.microsoft.com/office/drawing/2014/main" id="{F1B9609C-6646-4874-A8E8-68BCE9426CBB}"/>
                </a:ext>
              </a:extLst>
            </p:cNvPr>
            <p:cNvSpPr/>
            <p:nvPr/>
          </p:nvSpPr>
          <p:spPr>
            <a:xfrm>
              <a:off x="8203558" y="2572995"/>
              <a:ext cx="88429" cy="205188"/>
            </a:xfrm>
            <a:custGeom>
              <a:avLst/>
              <a:gdLst/>
              <a:ahLst/>
              <a:cxnLst/>
              <a:rect l="l" t="t" r="r" b="b"/>
              <a:pathLst>
                <a:path w="2703" h="6272" extrusionOk="0">
                  <a:moveTo>
                    <a:pt x="348" y="0"/>
                  </a:moveTo>
                  <a:lnTo>
                    <a:pt x="348" y="967"/>
                  </a:lnTo>
                  <a:lnTo>
                    <a:pt x="25" y="1587"/>
                  </a:lnTo>
                  <a:cubicBezTo>
                    <a:pt x="1" y="1636"/>
                    <a:pt x="1" y="1686"/>
                    <a:pt x="1" y="1735"/>
                  </a:cubicBezTo>
                  <a:lnTo>
                    <a:pt x="1" y="6272"/>
                  </a:lnTo>
                  <a:lnTo>
                    <a:pt x="2703" y="6272"/>
                  </a:lnTo>
                  <a:lnTo>
                    <a:pt x="2703" y="1735"/>
                  </a:lnTo>
                  <a:cubicBezTo>
                    <a:pt x="2703" y="1686"/>
                    <a:pt x="2678" y="1636"/>
                    <a:pt x="2678" y="1587"/>
                  </a:cubicBezTo>
                  <a:lnTo>
                    <a:pt x="2356" y="967"/>
                  </a:lnTo>
                  <a:lnTo>
                    <a:pt x="23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302;p42">
            <a:extLst>
              <a:ext uri="{FF2B5EF4-FFF2-40B4-BE49-F238E27FC236}">
                <a16:creationId xmlns:a16="http://schemas.microsoft.com/office/drawing/2014/main" id="{4B79DACD-9A81-416A-8C70-916B1471924D}"/>
              </a:ext>
            </a:extLst>
          </p:cNvPr>
          <p:cNvGrpSpPr/>
          <p:nvPr/>
        </p:nvGrpSpPr>
        <p:grpSpPr>
          <a:xfrm>
            <a:off x="7479792" y="3633216"/>
            <a:ext cx="1256913" cy="853751"/>
            <a:chOff x="4803063" y="2517838"/>
            <a:chExt cx="367422" cy="246638"/>
          </a:xfrm>
        </p:grpSpPr>
        <p:sp>
          <p:nvSpPr>
            <p:cNvPr id="13" name="Google Shape;303;p42">
              <a:extLst>
                <a:ext uri="{FF2B5EF4-FFF2-40B4-BE49-F238E27FC236}">
                  <a16:creationId xmlns:a16="http://schemas.microsoft.com/office/drawing/2014/main" id="{618A0500-2581-407B-AC91-9F3D78639E99}"/>
                </a:ext>
              </a:extLst>
            </p:cNvPr>
            <p:cNvSpPr/>
            <p:nvPr/>
          </p:nvSpPr>
          <p:spPr>
            <a:xfrm>
              <a:off x="4880925" y="2517838"/>
              <a:ext cx="111133" cy="46259"/>
            </a:xfrm>
            <a:custGeom>
              <a:avLst/>
              <a:gdLst/>
              <a:ahLst/>
              <a:cxnLst/>
              <a:rect l="l" t="t" r="r" b="b"/>
              <a:pathLst>
                <a:path w="3397" h="1414" extrusionOk="0">
                  <a:moveTo>
                    <a:pt x="1017" y="0"/>
                  </a:moveTo>
                  <a:cubicBezTo>
                    <a:pt x="472" y="0"/>
                    <a:pt x="25" y="471"/>
                    <a:pt x="1" y="1017"/>
                  </a:cubicBezTo>
                  <a:lnTo>
                    <a:pt x="1" y="1413"/>
                  </a:lnTo>
                  <a:cubicBezTo>
                    <a:pt x="125" y="1389"/>
                    <a:pt x="248" y="1389"/>
                    <a:pt x="372" y="1389"/>
                  </a:cubicBezTo>
                  <a:lnTo>
                    <a:pt x="3050" y="1389"/>
                  </a:lnTo>
                  <a:cubicBezTo>
                    <a:pt x="3174" y="1389"/>
                    <a:pt x="3273" y="1389"/>
                    <a:pt x="3397" y="1413"/>
                  </a:cubicBezTo>
                  <a:lnTo>
                    <a:pt x="3397" y="1017"/>
                  </a:lnTo>
                  <a:cubicBezTo>
                    <a:pt x="3397" y="471"/>
                    <a:pt x="2951" y="0"/>
                    <a:pt x="2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04;p42">
              <a:extLst>
                <a:ext uri="{FF2B5EF4-FFF2-40B4-BE49-F238E27FC236}">
                  <a16:creationId xmlns:a16="http://schemas.microsoft.com/office/drawing/2014/main" id="{C18F5579-236E-4D3B-BC05-236E10A142F8}"/>
                </a:ext>
              </a:extLst>
            </p:cNvPr>
            <p:cNvSpPr/>
            <p:nvPr/>
          </p:nvSpPr>
          <p:spPr>
            <a:xfrm>
              <a:off x="4836334" y="2584347"/>
              <a:ext cx="201132" cy="90850"/>
            </a:xfrm>
            <a:custGeom>
              <a:avLst/>
              <a:gdLst/>
              <a:ahLst/>
              <a:cxnLst/>
              <a:rect l="l" t="t" r="r" b="b"/>
              <a:pathLst>
                <a:path w="6148" h="2777" extrusionOk="0">
                  <a:moveTo>
                    <a:pt x="1711" y="0"/>
                  </a:moveTo>
                  <a:cubicBezTo>
                    <a:pt x="769" y="0"/>
                    <a:pt x="0" y="769"/>
                    <a:pt x="0" y="1711"/>
                  </a:cubicBezTo>
                  <a:lnTo>
                    <a:pt x="0" y="2777"/>
                  </a:lnTo>
                  <a:cubicBezTo>
                    <a:pt x="99" y="2752"/>
                    <a:pt x="198" y="2752"/>
                    <a:pt x="298" y="2752"/>
                  </a:cubicBezTo>
                  <a:lnTo>
                    <a:pt x="6148" y="2752"/>
                  </a:lnTo>
                  <a:lnTo>
                    <a:pt x="6148" y="1735"/>
                  </a:lnTo>
                  <a:cubicBezTo>
                    <a:pt x="6148" y="769"/>
                    <a:pt x="5355" y="0"/>
                    <a:pt x="4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05;p42">
              <a:extLst>
                <a:ext uri="{FF2B5EF4-FFF2-40B4-BE49-F238E27FC236}">
                  <a16:creationId xmlns:a16="http://schemas.microsoft.com/office/drawing/2014/main" id="{E9DA11A7-79A9-4F0E-A611-9F9896B014E8}"/>
                </a:ext>
              </a:extLst>
            </p:cNvPr>
            <p:cNvSpPr/>
            <p:nvPr/>
          </p:nvSpPr>
          <p:spPr>
            <a:xfrm>
              <a:off x="4803063" y="2695349"/>
              <a:ext cx="316354" cy="69127"/>
            </a:xfrm>
            <a:custGeom>
              <a:avLst/>
              <a:gdLst/>
              <a:ahLst/>
              <a:cxnLst/>
              <a:rect l="l" t="t" r="r" b="b"/>
              <a:pathLst>
                <a:path w="9670" h="2113" extrusionOk="0">
                  <a:moveTo>
                    <a:pt x="1339" y="722"/>
                  </a:moveTo>
                  <a:cubicBezTo>
                    <a:pt x="1761" y="722"/>
                    <a:pt x="1761" y="1367"/>
                    <a:pt x="1339" y="1367"/>
                  </a:cubicBezTo>
                  <a:cubicBezTo>
                    <a:pt x="893" y="1367"/>
                    <a:pt x="893" y="722"/>
                    <a:pt x="1339" y="722"/>
                  </a:cubicBezTo>
                  <a:close/>
                  <a:moveTo>
                    <a:pt x="2703" y="722"/>
                  </a:moveTo>
                  <a:cubicBezTo>
                    <a:pt x="3124" y="722"/>
                    <a:pt x="3124" y="1367"/>
                    <a:pt x="2703" y="1367"/>
                  </a:cubicBezTo>
                  <a:cubicBezTo>
                    <a:pt x="2281" y="1367"/>
                    <a:pt x="2281" y="722"/>
                    <a:pt x="2703" y="722"/>
                  </a:cubicBezTo>
                  <a:close/>
                  <a:moveTo>
                    <a:pt x="4091" y="750"/>
                  </a:moveTo>
                  <a:cubicBezTo>
                    <a:pt x="4245" y="750"/>
                    <a:pt x="4389" y="871"/>
                    <a:pt x="4389" y="1069"/>
                  </a:cubicBezTo>
                  <a:cubicBezTo>
                    <a:pt x="4389" y="1243"/>
                    <a:pt x="4240" y="1367"/>
                    <a:pt x="4091" y="1367"/>
                  </a:cubicBezTo>
                  <a:cubicBezTo>
                    <a:pt x="3794" y="1367"/>
                    <a:pt x="3670" y="1045"/>
                    <a:pt x="3868" y="846"/>
                  </a:cubicBezTo>
                  <a:cubicBezTo>
                    <a:pt x="3934" y="780"/>
                    <a:pt x="4014" y="750"/>
                    <a:pt x="4091" y="750"/>
                  </a:cubicBezTo>
                  <a:close/>
                  <a:moveTo>
                    <a:pt x="5461" y="750"/>
                  </a:moveTo>
                  <a:cubicBezTo>
                    <a:pt x="5622" y="750"/>
                    <a:pt x="5777" y="871"/>
                    <a:pt x="5777" y="1069"/>
                  </a:cubicBezTo>
                  <a:cubicBezTo>
                    <a:pt x="5777" y="1243"/>
                    <a:pt x="5628" y="1367"/>
                    <a:pt x="5454" y="1367"/>
                  </a:cubicBezTo>
                  <a:cubicBezTo>
                    <a:pt x="5182" y="1367"/>
                    <a:pt x="5033" y="1045"/>
                    <a:pt x="5231" y="846"/>
                  </a:cubicBezTo>
                  <a:cubicBezTo>
                    <a:pt x="5297" y="780"/>
                    <a:pt x="5380" y="750"/>
                    <a:pt x="5461" y="750"/>
                  </a:cubicBezTo>
                  <a:close/>
                  <a:moveTo>
                    <a:pt x="6843" y="750"/>
                  </a:moveTo>
                  <a:cubicBezTo>
                    <a:pt x="6997" y="750"/>
                    <a:pt x="7140" y="871"/>
                    <a:pt x="7140" y="1069"/>
                  </a:cubicBezTo>
                  <a:cubicBezTo>
                    <a:pt x="7140" y="1243"/>
                    <a:pt x="6991" y="1367"/>
                    <a:pt x="6843" y="1367"/>
                  </a:cubicBezTo>
                  <a:cubicBezTo>
                    <a:pt x="6545" y="1367"/>
                    <a:pt x="6421" y="1045"/>
                    <a:pt x="6620" y="846"/>
                  </a:cubicBezTo>
                  <a:cubicBezTo>
                    <a:pt x="6686" y="780"/>
                    <a:pt x="6766" y="750"/>
                    <a:pt x="6843" y="750"/>
                  </a:cubicBezTo>
                  <a:close/>
                  <a:moveTo>
                    <a:pt x="8213" y="750"/>
                  </a:moveTo>
                  <a:cubicBezTo>
                    <a:pt x="8374" y="750"/>
                    <a:pt x="8528" y="871"/>
                    <a:pt x="8528" y="1069"/>
                  </a:cubicBezTo>
                  <a:cubicBezTo>
                    <a:pt x="8528" y="1243"/>
                    <a:pt x="8380" y="1367"/>
                    <a:pt x="8206" y="1367"/>
                  </a:cubicBezTo>
                  <a:cubicBezTo>
                    <a:pt x="7933" y="1367"/>
                    <a:pt x="7785" y="1045"/>
                    <a:pt x="7983" y="846"/>
                  </a:cubicBezTo>
                  <a:cubicBezTo>
                    <a:pt x="8049" y="780"/>
                    <a:pt x="8132" y="750"/>
                    <a:pt x="8213" y="750"/>
                  </a:cubicBezTo>
                  <a:close/>
                  <a:moveTo>
                    <a:pt x="8299" y="0"/>
                  </a:moveTo>
                  <a:cubicBezTo>
                    <a:pt x="8269" y="0"/>
                    <a:pt x="8238" y="1"/>
                    <a:pt x="8206" y="3"/>
                  </a:cubicBezTo>
                  <a:lnTo>
                    <a:pt x="1339" y="3"/>
                  </a:lnTo>
                  <a:cubicBezTo>
                    <a:pt x="1" y="78"/>
                    <a:pt x="1" y="2036"/>
                    <a:pt x="1339" y="2110"/>
                  </a:cubicBezTo>
                  <a:lnTo>
                    <a:pt x="8206" y="2110"/>
                  </a:lnTo>
                  <a:cubicBezTo>
                    <a:pt x="8230" y="2112"/>
                    <a:pt x="8253" y="2112"/>
                    <a:pt x="8277" y="2112"/>
                  </a:cubicBezTo>
                  <a:cubicBezTo>
                    <a:pt x="9662" y="2112"/>
                    <a:pt x="9670"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06;p42">
              <a:extLst>
                <a:ext uri="{FF2B5EF4-FFF2-40B4-BE49-F238E27FC236}">
                  <a16:creationId xmlns:a16="http://schemas.microsoft.com/office/drawing/2014/main" id="{82767080-05D2-4C7D-943C-4DF315A5406A}"/>
                </a:ext>
              </a:extLst>
            </p:cNvPr>
            <p:cNvSpPr/>
            <p:nvPr/>
          </p:nvSpPr>
          <p:spPr>
            <a:xfrm>
              <a:off x="5033409" y="2572995"/>
              <a:ext cx="137076" cy="88232"/>
            </a:xfrm>
            <a:custGeom>
              <a:avLst/>
              <a:gdLst/>
              <a:ahLst/>
              <a:cxnLst/>
              <a:rect l="l" t="t" r="r" b="b"/>
              <a:pathLst>
                <a:path w="4190" h="2697" extrusionOk="0">
                  <a:moveTo>
                    <a:pt x="3867" y="0"/>
                  </a:moveTo>
                  <a:cubicBezTo>
                    <a:pt x="3694" y="0"/>
                    <a:pt x="3570" y="124"/>
                    <a:pt x="3570" y="298"/>
                  </a:cubicBezTo>
                  <a:lnTo>
                    <a:pt x="3570" y="322"/>
                  </a:lnTo>
                  <a:lnTo>
                    <a:pt x="0" y="322"/>
                  </a:lnTo>
                  <a:cubicBezTo>
                    <a:pt x="471" y="769"/>
                    <a:pt x="744" y="1413"/>
                    <a:pt x="744" y="2058"/>
                  </a:cubicBezTo>
                  <a:lnTo>
                    <a:pt x="744" y="2355"/>
                  </a:lnTo>
                  <a:lnTo>
                    <a:pt x="3545" y="2355"/>
                  </a:lnTo>
                  <a:lnTo>
                    <a:pt x="3545" y="2380"/>
                  </a:lnTo>
                  <a:cubicBezTo>
                    <a:pt x="3545" y="2591"/>
                    <a:pt x="3706" y="2696"/>
                    <a:pt x="3867" y="2696"/>
                  </a:cubicBezTo>
                  <a:cubicBezTo>
                    <a:pt x="4028" y="2696"/>
                    <a:pt x="4189" y="2591"/>
                    <a:pt x="4189" y="2380"/>
                  </a:cubicBezTo>
                  <a:lnTo>
                    <a:pt x="4189" y="298"/>
                  </a:lnTo>
                  <a:cubicBezTo>
                    <a:pt x="4189" y="124"/>
                    <a:pt x="4041" y="0"/>
                    <a:pt x="3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TextBox 18">
            <a:extLst>
              <a:ext uri="{FF2B5EF4-FFF2-40B4-BE49-F238E27FC236}">
                <a16:creationId xmlns:a16="http://schemas.microsoft.com/office/drawing/2014/main" id="{47C8F438-EBEC-4A12-A652-54E39FC70CDF}"/>
              </a:ext>
            </a:extLst>
          </p:cNvPr>
          <p:cNvSpPr txBox="1"/>
          <p:nvPr/>
        </p:nvSpPr>
        <p:spPr>
          <a:xfrm>
            <a:off x="1490559" y="1366040"/>
            <a:ext cx="6530340" cy="3262432"/>
          </a:xfrm>
          <a:prstGeom prst="rect">
            <a:avLst/>
          </a:prstGeom>
          <a:noFill/>
        </p:spPr>
        <p:txBody>
          <a:bodyPr wrap="square">
            <a:spAutoFit/>
          </a:bodyPr>
          <a:lstStyle/>
          <a:p>
            <a:pPr marL="0" marR="0" algn="ctr">
              <a:spcBef>
                <a:spcPts val="0"/>
              </a:spcBef>
              <a:spcAft>
                <a:spcPts val="0"/>
              </a:spcAft>
            </a:pPr>
            <a:r>
              <a:rPr lang="en-US" sz="1800" dirty="0">
                <a:effectLst/>
                <a:latin typeface="Times New Roman" panose="02020603050405020304" pitchFamily="18" charset="0"/>
                <a:ea typeface="SimSun" panose="02010600030101010101" pitchFamily="2" charset="-122"/>
              </a:rPr>
              <a:t> </a:t>
            </a:r>
          </a:p>
          <a:p>
            <a:pPr marL="0" marR="0" algn="ctr">
              <a:spcBef>
                <a:spcPts val="0"/>
              </a:spcBef>
              <a:spcAft>
                <a:spcPts val="0"/>
              </a:spcAft>
            </a:pPr>
            <a:r>
              <a:rPr lang="en-US" sz="1800" dirty="0">
                <a:effectLst/>
                <a:latin typeface="Times New Roman" panose="02020603050405020304" pitchFamily="18" charset="0"/>
                <a:ea typeface="SimSun" panose="02010600030101010101" pitchFamily="2" charset="-122"/>
              </a:rPr>
              <a:t>The fitness value represents the quality or performance of an individual solution in the BRO algorithm. The fitness is calculated based on the selected indices (individual) and is determined by the score difference between "</a:t>
            </a:r>
            <a:r>
              <a:rPr lang="en-US" sz="1800" dirty="0" err="1">
                <a:effectLst/>
                <a:latin typeface="Times New Roman" panose="02020603050405020304" pitchFamily="18" charset="0"/>
                <a:ea typeface="SimSun" panose="02010600030101010101" pitchFamily="2" charset="-122"/>
              </a:rPr>
              <a:t>my_scores</a:t>
            </a:r>
            <a:r>
              <a:rPr lang="en-US" sz="1800" dirty="0">
                <a:effectLst/>
                <a:latin typeface="Times New Roman" panose="02020603050405020304" pitchFamily="18" charset="0"/>
                <a:ea typeface="SimSun" panose="02010600030101010101" pitchFamily="2" charset="-122"/>
              </a:rPr>
              <a:t>" and "</a:t>
            </a:r>
            <a:r>
              <a:rPr lang="en-US" sz="1800" dirty="0" err="1">
                <a:effectLst/>
                <a:latin typeface="Times New Roman" panose="02020603050405020304" pitchFamily="18" charset="0"/>
                <a:ea typeface="SimSun" panose="02010600030101010101" pitchFamily="2" charset="-122"/>
              </a:rPr>
              <a:t>opponent_scores</a:t>
            </a:r>
            <a:r>
              <a:rPr lang="en-US" sz="1800" dirty="0">
                <a:effectLst/>
                <a:latin typeface="Times New Roman" panose="02020603050405020304" pitchFamily="18" charset="0"/>
                <a:ea typeface="SimSun" panose="02010600030101010101" pitchFamily="2" charset="-122"/>
              </a:rPr>
              <a:t>" for each corresponding index. Higher fitness values indicate better solutions. The code calculates the fitness for each individual in the population and updates the fitness values based on certain conditions during the algorithm's execution.</a:t>
            </a:r>
          </a:p>
          <a:p>
            <a:pPr marL="0" marR="0" algn="ctr">
              <a:spcBef>
                <a:spcPts val="0"/>
              </a:spcBef>
              <a:spcAft>
                <a:spcPts val="0"/>
              </a:spcAft>
            </a:pPr>
            <a:endParaRPr lang="en-US" sz="4400" b="1" dirty="0">
              <a:effectLst/>
              <a:latin typeface="Times New Roman" panose="02020603050405020304" pitchFamily="18" charset="0"/>
              <a:ea typeface="SimSun" panose="02010600030101010101" pitchFamily="2" charset="-122"/>
            </a:endParaRPr>
          </a:p>
        </p:txBody>
      </p:sp>
      <p:sp>
        <p:nvSpPr>
          <p:cNvPr id="20" name="TextBox 19">
            <a:extLst>
              <a:ext uri="{FF2B5EF4-FFF2-40B4-BE49-F238E27FC236}">
                <a16:creationId xmlns:a16="http://schemas.microsoft.com/office/drawing/2014/main" id="{6DF1CFA5-6B1C-42CB-976C-72557AA65D14}"/>
              </a:ext>
            </a:extLst>
          </p:cNvPr>
          <p:cNvSpPr txBox="1"/>
          <p:nvPr/>
        </p:nvSpPr>
        <p:spPr>
          <a:xfrm>
            <a:off x="1342148" y="1039337"/>
            <a:ext cx="6530340" cy="523220"/>
          </a:xfrm>
          <a:prstGeom prst="rect">
            <a:avLst/>
          </a:prstGeom>
          <a:noFill/>
        </p:spPr>
        <p:txBody>
          <a:bodyPr wrap="square">
            <a:spAutoFit/>
          </a:bodyPr>
          <a:lstStyle/>
          <a:p>
            <a:pPr marL="0" marR="0" algn="ctr">
              <a:spcBef>
                <a:spcPts val="0"/>
              </a:spcBef>
              <a:spcAft>
                <a:spcPts val="0"/>
              </a:spcAft>
            </a:pPr>
            <a:r>
              <a:rPr lang="en-US" sz="2800" b="1" dirty="0">
                <a:effectLst/>
                <a:latin typeface="Times New Roman" panose="02020603050405020304" pitchFamily="18" charset="0"/>
                <a:ea typeface="SimSun" panose="02010600030101010101" pitchFamily="2" charset="-122"/>
              </a:rPr>
              <a:t>Metrics </a:t>
            </a:r>
          </a:p>
        </p:txBody>
      </p:sp>
    </p:spTree>
    <p:extLst>
      <p:ext uri="{BB962C8B-B14F-4D97-AF65-F5344CB8AC3E}">
        <p14:creationId xmlns:p14="http://schemas.microsoft.com/office/powerpoint/2010/main" val="4499325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pic>
        <p:nvPicPr>
          <p:cNvPr id="563" name="Google Shape;563;p51"/>
          <p:cNvPicPr preferRelativeResize="0"/>
          <p:nvPr/>
        </p:nvPicPr>
        <p:blipFill>
          <a:blip r:embed="rId3">
            <a:alphaModFix amt="37000"/>
          </a:blip>
          <a:stretch>
            <a:fillRect/>
          </a:stretch>
        </p:blipFill>
        <p:spPr>
          <a:xfrm>
            <a:off x="1529962" y="127650"/>
            <a:ext cx="1489624" cy="956900"/>
          </a:xfrm>
          <a:prstGeom prst="rect">
            <a:avLst/>
          </a:prstGeom>
          <a:noFill/>
          <a:ln>
            <a:noFill/>
          </a:ln>
        </p:spPr>
      </p:pic>
      <p:pic>
        <p:nvPicPr>
          <p:cNvPr id="564" name="Google Shape;564;p51"/>
          <p:cNvPicPr preferRelativeResize="0"/>
          <p:nvPr/>
        </p:nvPicPr>
        <p:blipFill>
          <a:blip r:embed="rId4">
            <a:alphaModFix/>
          </a:blip>
          <a:stretch>
            <a:fillRect/>
          </a:stretch>
        </p:blipFill>
        <p:spPr>
          <a:xfrm>
            <a:off x="-259025" y="3678225"/>
            <a:ext cx="9536276" cy="1511100"/>
          </a:xfrm>
          <a:prstGeom prst="rect">
            <a:avLst/>
          </a:prstGeom>
          <a:noFill/>
          <a:ln>
            <a:noFill/>
          </a:ln>
        </p:spPr>
      </p:pic>
      <p:pic>
        <p:nvPicPr>
          <p:cNvPr id="565" name="Google Shape;565;p51"/>
          <p:cNvPicPr preferRelativeResize="0"/>
          <p:nvPr/>
        </p:nvPicPr>
        <p:blipFill>
          <a:blip r:embed="rId5">
            <a:alphaModFix/>
          </a:blip>
          <a:stretch>
            <a:fillRect/>
          </a:stretch>
        </p:blipFill>
        <p:spPr>
          <a:xfrm>
            <a:off x="6403176" y="2438575"/>
            <a:ext cx="2702778" cy="2576200"/>
          </a:xfrm>
          <a:prstGeom prst="rect">
            <a:avLst/>
          </a:prstGeom>
          <a:noFill/>
          <a:ln>
            <a:noFill/>
          </a:ln>
        </p:spPr>
      </p:pic>
      <p:pic>
        <p:nvPicPr>
          <p:cNvPr id="568" name="Google Shape;568;p51"/>
          <p:cNvPicPr preferRelativeResize="0"/>
          <p:nvPr/>
        </p:nvPicPr>
        <p:blipFill>
          <a:blip r:embed="rId3">
            <a:alphaModFix/>
          </a:blip>
          <a:stretch>
            <a:fillRect/>
          </a:stretch>
        </p:blipFill>
        <p:spPr>
          <a:xfrm>
            <a:off x="474675" y="539500"/>
            <a:ext cx="1179674" cy="757800"/>
          </a:xfrm>
          <a:prstGeom prst="rect">
            <a:avLst/>
          </a:prstGeom>
          <a:noFill/>
          <a:ln>
            <a:noFill/>
          </a:ln>
        </p:spPr>
      </p:pic>
      <p:pic>
        <p:nvPicPr>
          <p:cNvPr id="569" name="Google Shape;569;p51"/>
          <p:cNvPicPr preferRelativeResize="0"/>
          <p:nvPr/>
        </p:nvPicPr>
        <p:blipFill>
          <a:blip r:embed="rId3">
            <a:alphaModFix/>
          </a:blip>
          <a:stretch>
            <a:fillRect/>
          </a:stretch>
        </p:blipFill>
        <p:spPr>
          <a:xfrm flipH="1">
            <a:off x="7385949" y="1321725"/>
            <a:ext cx="1497552" cy="962000"/>
          </a:xfrm>
          <a:prstGeom prst="rect">
            <a:avLst/>
          </a:prstGeom>
          <a:noFill/>
          <a:ln>
            <a:noFill/>
          </a:ln>
        </p:spPr>
      </p:pic>
      <p:sp>
        <p:nvSpPr>
          <p:cNvPr id="12" name="Google Shape;208;p36">
            <a:extLst>
              <a:ext uri="{FF2B5EF4-FFF2-40B4-BE49-F238E27FC236}">
                <a16:creationId xmlns:a16="http://schemas.microsoft.com/office/drawing/2014/main" id="{F271D80E-4D31-4A35-9534-002235061EBB}"/>
              </a:ext>
            </a:extLst>
          </p:cNvPr>
          <p:cNvSpPr txBox="1">
            <a:spLocks/>
          </p:cNvSpPr>
          <p:nvPr/>
        </p:nvSpPr>
        <p:spPr>
          <a:xfrm>
            <a:off x="2546213" y="1023401"/>
            <a:ext cx="3925800" cy="113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900" dirty="0">
                <a:solidFill>
                  <a:schemeClr val="accent2"/>
                </a:solidFill>
                <a:latin typeface="Squada One"/>
                <a:sym typeface="Squada One"/>
              </a:rPr>
              <a:t>06</a:t>
            </a:r>
          </a:p>
        </p:txBody>
      </p:sp>
      <p:sp>
        <p:nvSpPr>
          <p:cNvPr id="14" name="Google Shape;337;p44">
            <a:extLst>
              <a:ext uri="{FF2B5EF4-FFF2-40B4-BE49-F238E27FC236}">
                <a16:creationId xmlns:a16="http://schemas.microsoft.com/office/drawing/2014/main" id="{C9D37EE3-D774-4F5D-8B90-8A64CDB4F52C}"/>
              </a:ext>
            </a:extLst>
          </p:cNvPr>
          <p:cNvSpPr txBox="1">
            <a:spLocks noGrp="1"/>
          </p:cNvSpPr>
          <p:nvPr>
            <p:ph type="title"/>
          </p:nvPr>
        </p:nvSpPr>
        <p:spPr>
          <a:xfrm>
            <a:off x="721800" y="2476552"/>
            <a:ext cx="77004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400" dirty="0">
                <a:solidFill>
                  <a:schemeClr val="tx1"/>
                </a:solidFill>
              </a:rPr>
              <a:t>Conclusion and results</a:t>
            </a:r>
            <a:endParaRPr sz="4400" dirty="0">
              <a:solidFill>
                <a:schemeClr val="tx1"/>
              </a:solidFill>
            </a:endParaRPr>
          </a:p>
        </p:txBody>
      </p:sp>
    </p:spTree>
    <p:extLst>
      <p:ext uri="{BB962C8B-B14F-4D97-AF65-F5344CB8AC3E}">
        <p14:creationId xmlns:p14="http://schemas.microsoft.com/office/powerpoint/2010/main" val="1059705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pic>
        <p:nvPicPr>
          <p:cNvPr id="618" name="Google Shape;618;p56"/>
          <p:cNvPicPr preferRelativeResize="0"/>
          <p:nvPr/>
        </p:nvPicPr>
        <p:blipFill rotWithShape="1">
          <a:blip r:embed="rId3">
            <a:alphaModFix/>
          </a:blip>
          <a:srcRect l="2998" t="45494" r="2998" b="4937"/>
          <a:stretch/>
        </p:blipFill>
        <p:spPr>
          <a:xfrm>
            <a:off x="83820" y="2453716"/>
            <a:ext cx="9144003" cy="2495476"/>
          </a:xfrm>
          <a:prstGeom prst="rect">
            <a:avLst/>
          </a:prstGeom>
          <a:noFill/>
          <a:ln>
            <a:noFill/>
          </a:ln>
        </p:spPr>
      </p:pic>
      <p:pic>
        <p:nvPicPr>
          <p:cNvPr id="619" name="Google Shape;619;p56"/>
          <p:cNvPicPr preferRelativeResize="0"/>
          <p:nvPr/>
        </p:nvPicPr>
        <p:blipFill>
          <a:blip r:embed="rId4">
            <a:alphaModFix/>
          </a:blip>
          <a:stretch>
            <a:fillRect/>
          </a:stretch>
        </p:blipFill>
        <p:spPr>
          <a:xfrm>
            <a:off x="4990100" y="529225"/>
            <a:ext cx="3428648" cy="4633125"/>
          </a:xfrm>
          <a:prstGeom prst="rect">
            <a:avLst/>
          </a:prstGeom>
          <a:noFill/>
          <a:ln>
            <a:noFill/>
          </a:ln>
        </p:spPr>
      </p:pic>
      <p:sp>
        <p:nvSpPr>
          <p:cNvPr id="620" name="Google Shape;620;p56"/>
          <p:cNvSpPr txBox="1">
            <a:spLocks noGrp="1"/>
          </p:cNvSpPr>
          <p:nvPr>
            <p:ph type="ctrTitle"/>
          </p:nvPr>
        </p:nvSpPr>
        <p:spPr>
          <a:xfrm>
            <a:off x="498500" y="1865687"/>
            <a:ext cx="4491600" cy="98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6" name="Rectangle 5">
            <a:extLst>
              <a:ext uri="{FF2B5EF4-FFF2-40B4-BE49-F238E27FC236}">
                <a16:creationId xmlns:a16="http://schemas.microsoft.com/office/drawing/2014/main" id="{CF140420-D12C-4CD7-AB0F-7C3CE6975717}"/>
              </a:ext>
            </a:extLst>
          </p:cNvPr>
          <p:cNvSpPr/>
          <p:nvPr/>
        </p:nvSpPr>
        <p:spPr>
          <a:xfrm>
            <a:off x="845820" y="3284220"/>
            <a:ext cx="3208020" cy="655320"/>
          </a:xfrm>
          <a:prstGeom prst="rect">
            <a:avLst/>
          </a:prstGeom>
          <a:solidFill>
            <a:srgbClr val="DAE4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36"/>
          <p:cNvPicPr preferRelativeResize="0"/>
          <p:nvPr/>
        </p:nvPicPr>
        <p:blipFill>
          <a:blip r:embed="rId3">
            <a:alphaModFix/>
          </a:blip>
          <a:stretch>
            <a:fillRect/>
          </a:stretch>
        </p:blipFill>
        <p:spPr>
          <a:xfrm>
            <a:off x="-340425" y="924375"/>
            <a:ext cx="6157399" cy="4329425"/>
          </a:xfrm>
          <a:prstGeom prst="rect">
            <a:avLst/>
          </a:prstGeom>
          <a:noFill/>
          <a:ln>
            <a:noFill/>
          </a:ln>
        </p:spPr>
      </p:pic>
      <p:sp>
        <p:nvSpPr>
          <p:cNvPr id="206" name="Google Shape;206;p36"/>
          <p:cNvSpPr txBox="1">
            <a:spLocks noGrp="1"/>
          </p:cNvSpPr>
          <p:nvPr>
            <p:ph type="ctrTitle"/>
          </p:nvPr>
        </p:nvSpPr>
        <p:spPr>
          <a:xfrm>
            <a:off x="4504975" y="2372700"/>
            <a:ext cx="3925800" cy="893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000" dirty="0"/>
              <a:t>Abstract</a:t>
            </a:r>
            <a:endParaRPr sz="7000" dirty="0"/>
          </a:p>
        </p:txBody>
      </p:sp>
      <p:sp>
        <p:nvSpPr>
          <p:cNvPr id="208" name="Google Shape;208;p36"/>
          <p:cNvSpPr txBox="1">
            <a:spLocks noGrp="1"/>
          </p:cNvSpPr>
          <p:nvPr>
            <p:ph type="title" idx="2"/>
          </p:nvPr>
        </p:nvSpPr>
        <p:spPr>
          <a:xfrm>
            <a:off x="4504975" y="1242600"/>
            <a:ext cx="3925800" cy="1130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2"/>
                </a:solidFill>
              </a:rPr>
              <a:t>01</a:t>
            </a:r>
            <a:endParaRPr dirty="0">
              <a:solidFill>
                <a:schemeClr val="accent2"/>
              </a:solidFill>
            </a:endParaRPr>
          </a:p>
        </p:txBody>
      </p:sp>
      <p:pic>
        <p:nvPicPr>
          <p:cNvPr id="209" name="Google Shape;209;p36"/>
          <p:cNvPicPr preferRelativeResize="0"/>
          <p:nvPr/>
        </p:nvPicPr>
        <p:blipFill>
          <a:blip r:embed="rId4">
            <a:alphaModFix/>
          </a:blip>
          <a:stretch>
            <a:fillRect/>
          </a:stretch>
        </p:blipFill>
        <p:spPr>
          <a:xfrm>
            <a:off x="3119975" y="1481562"/>
            <a:ext cx="1268676" cy="814975"/>
          </a:xfrm>
          <a:prstGeom prst="rect">
            <a:avLst/>
          </a:prstGeom>
          <a:noFill/>
          <a:ln>
            <a:noFill/>
          </a:ln>
        </p:spPr>
      </p:pic>
      <p:pic>
        <p:nvPicPr>
          <p:cNvPr id="210" name="Google Shape;210;p36"/>
          <p:cNvPicPr preferRelativeResize="0"/>
          <p:nvPr/>
        </p:nvPicPr>
        <p:blipFill>
          <a:blip r:embed="rId4">
            <a:alphaModFix amt="37000"/>
          </a:blip>
          <a:stretch>
            <a:fillRect/>
          </a:stretch>
        </p:blipFill>
        <p:spPr>
          <a:xfrm>
            <a:off x="1729300" y="611475"/>
            <a:ext cx="1612025" cy="1035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34"/>
          <p:cNvPicPr preferRelativeResize="0"/>
          <p:nvPr/>
        </p:nvPicPr>
        <p:blipFill rotWithShape="1">
          <a:blip r:embed="rId3">
            <a:alphaModFix/>
          </a:blip>
          <a:srcRect l="5424" t="10512" r="6516" b="15713"/>
          <a:stretch/>
        </p:blipFill>
        <p:spPr>
          <a:xfrm rot="122277">
            <a:off x="111000" y="3530137"/>
            <a:ext cx="8051997" cy="1679975"/>
          </a:xfrm>
          <a:prstGeom prst="rect">
            <a:avLst/>
          </a:prstGeom>
          <a:noFill/>
          <a:ln>
            <a:noFill/>
          </a:ln>
        </p:spPr>
      </p:pic>
      <p:pic>
        <p:nvPicPr>
          <p:cNvPr id="175" name="Google Shape;175;p34"/>
          <p:cNvPicPr preferRelativeResize="0"/>
          <p:nvPr/>
        </p:nvPicPr>
        <p:blipFill rotWithShape="1">
          <a:blip r:embed="rId4">
            <a:alphaModFix/>
          </a:blip>
          <a:srcRect l="6429" t="16657" r="6568" b="11296"/>
          <a:stretch/>
        </p:blipFill>
        <p:spPr>
          <a:xfrm rot="238339">
            <a:off x="1269630" y="3611221"/>
            <a:ext cx="7955717" cy="1721058"/>
          </a:xfrm>
          <a:prstGeom prst="rect">
            <a:avLst/>
          </a:prstGeom>
          <a:noFill/>
          <a:ln>
            <a:noFill/>
          </a:ln>
        </p:spPr>
      </p:pic>
      <p:sp>
        <p:nvSpPr>
          <p:cNvPr id="176" name="Google Shape;176;p34"/>
          <p:cNvSpPr txBox="1">
            <a:spLocks noGrp="1"/>
          </p:cNvSpPr>
          <p:nvPr>
            <p:ph type="title"/>
          </p:nvPr>
        </p:nvSpPr>
        <p:spPr>
          <a:xfrm>
            <a:off x="834361" y="804500"/>
            <a:ext cx="4207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INTRODUCTION</a:t>
            </a:r>
            <a:endParaRPr dirty="0"/>
          </a:p>
        </p:txBody>
      </p:sp>
      <p:sp>
        <p:nvSpPr>
          <p:cNvPr id="177" name="Google Shape;177;p34"/>
          <p:cNvSpPr txBox="1">
            <a:spLocks noGrp="1"/>
          </p:cNvSpPr>
          <p:nvPr>
            <p:ph type="subTitle" idx="1"/>
          </p:nvPr>
        </p:nvSpPr>
        <p:spPr>
          <a:xfrm>
            <a:off x="840987" y="1557849"/>
            <a:ext cx="4207500" cy="202780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dirty="0"/>
              <a:t>Battle royal optimization algorithm (</a:t>
            </a:r>
            <a:r>
              <a:rPr lang="en-US" dirty="0">
                <a:latin typeface="Lato"/>
                <a:ea typeface="Lato"/>
                <a:cs typeface="Lato"/>
                <a:sym typeface="Lato"/>
              </a:rPr>
              <a:t>BRO) is a population-based algorithm that simulates soldiers/players moving towards the safest place to survive. The BRO algorithm represents a paradigm shift in military strategy by introducing the concept of safe and danger zones. By creating specific circles where battles are concentrated, this algorithm optimizes resource allocation, reduces casualties, and enhances operational success. </a:t>
            </a:r>
            <a:endParaRPr dirty="0">
              <a:latin typeface="Lato"/>
              <a:ea typeface="Lato"/>
              <a:cs typeface="Lato"/>
              <a:sym typeface="Lato"/>
            </a:endParaRPr>
          </a:p>
        </p:txBody>
      </p:sp>
      <p:pic>
        <p:nvPicPr>
          <p:cNvPr id="178" name="Google Shape;178;p34"/>
          <p:cNvPicPr preferRelativeResize="0"/>
          <p:nvPr/>
        </p:nvPicPr>
        <p:blipFill>
          <a:blip r:embed="rId5">
            <a:alphaModFix/>
          </a:blip>
          <a:stretch>
            <a:fillRect/>
          </a:stretch>
        </p:blipFill>
        <p:spPr>
          <a:xfrm>
            <a:off x="6710525" y="2139475"/>
            <a:ext cx="2019948" cy="2782024"/>
          </a:xfrm>
          <a:prstGeom prst="rect">
            <a:avLst/>
          </a:prstGeom>
          <a:noFill/>
          <a:ln>
            <a:noFill/>
          </a:ln>
        </p:spPr>
      </p:pic>
      <p:pic>
        <p:nvPicPr>
          <p:cNvPr id="179" name="Google Shape;179;p34"/>
          <p:cNvPicPr preferRelativeResize="0"/>
          <p:nvPr/>
        </p:nvPicPr>
        <p:blipFill>
          <a:blip r:embed="rId6">
            <a:alphaModFix/>
          </a:blip>
          <a:stretch>
            <a:fillRect/>
          </a:stretch>
        </p:blipFill>
        <p:spPr>
          <a:xfrm>
            <a:off x="5435600" y="2745675"/>
            <a:ext cx="1686225" cy="2027802"/>
          </a:xfrm>
          <a:prstGeom prst="rect">
            <a:avLst/>
          </a:prstGeom>
          <a:noFill/>
          <a:ln>
            <a:noFill/>
          </a:ln>
        </p:spPr>
      </p:pic>
      <p:pic>
        <p:nvPicPr>
          <p:cNvPr id="180" name="Google Shape;180;p34"/>
          <p:cNvPicPr preferRelativeResize="0"/>
          <p:nvPr/>
        </p:nvPicPr>
        <p:blipFill>
          <a:blip r:embed="rId7">
            <a:alphaModFix/>
          </a:blip>
          <a:stretch>
            <a:fillRect/>
          </a:stretch>
        </p:blipFill>
        <p:spPr>
          <a:xfrm flipH="1">
            <a:off x="6472525" y="1531200"/>
            <a:ext cx="1194601" cy="767400"/>
          </a:xfrm>
          <a:prstGeom prst="rect">
            <a:avLst/>
          </a:prstGeom>
          <a:noFill/>
          <a:ln>
            <a:noFill/>
          </a:ln>
        </p:spPr>
      </p:pic>
      <p:pic>
        <p:nvPicPr>
          <p:cNvPr id="181" name="Google Shape;181;p34"/>
          <p:cNvPicPr preferRelativeResize="0"/>
          <p:nvPr/>
        </p:nvPicPr>
        <p:blipFill>
          <a:blip r:embed="rId7">
            <a:alphaModFix amt="37000"/>
          </a:blip>
          <a:stretch>
            <a:fillRect/>
          </a:stretch>
        </p:blipFill>
        <p:spPr>
          <a:xfrm>
            <a:off x="5518749" y="689400"/>
            <a:ext cx="1489624" cy="956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33"/>
          <p:cNvPicPr preferRelativeResize="0"/>
          <p:nvPr/>
        </p:nvPicPr>
        <p:blipFill rotWithShape="1">
          <a:blip r:embed="rId3">
            <a:alphaModFix/>
          </a:blip>
          <a:srcRect l="23761" t="10113" r="22233" b="6781"/>
          <a:stretch/>
        </p:blipFill>
        <p:spPr>
          <a:xfrm rot="299285">
            <a:off x="-335395" y="1196761"/>
            <a:ext cx="2420689" cy="5079609"/>
          </a:xfrm>
          <a:prstGeom prst="rect">
            <a:avLst/>
          </a:prstGeom>
          <a:noFill/>
          <a:ln>
            <a:noFill/>
          </a:ln>
        </p:spPr>
      </p:pic>
      <p:pic>
        <p:nvPicPr>
          <p:cNvPr id="167" name="Google Shape;167;p33"/>
          <p:cNvPicPr preferRelativeResize="0"/>
          <p:nvPr/>
        </p:nvPicPr>
        <p:blipFill rotWithShape="1">
          <a:blip r:embed="rId3">
            <a:alphaModFix/>
          </a:blip>
          <a:srcRect l="23761" t="10113" r="22233" b="6781"/>
          <a:stretch/>
        </p:blipFill>
        <p:spPr>
          <a:xfrm rot="299285">
            <a:off x="216255" y="2898986"/>
            <a:ext cx="2420689" cy="5079609"/>
          </a:xfrm>
          <a:prstGeom prst="rect">
            <a:avLst/>
          </a:prstGeom>
          <a:noFill/>
          <a:ln>
            <a:noFill/>
          </a:ln>
        </p:spPr>
      </p:pic>
      <p:pic>
        <p:nvPicPr>
          <p:cNvPr id="168" name="Google Shape;168;p33"/>
          <p:cNvPicPr preferRelativeResize="0"/>
          <p:nvPr/>
        </p:nvPicPr>
        <p:blipFill rotWithShape="1">
          <a:blip r:embed="rId3">
            <a:alphaModFix/>
          </a:blip>
          <a:srcRect l="23761" t="10113" r="22233" b="6781"/>
          <a:stretch/>
        </p:blipFill>
        <p:spPr>
          <a:xfrm rot="-299285" flipH="1">
            <a:off x="6820324" y="1039486"/>
            <a:ext cx="2420689" cy="5079609"/>
          </a:xfrm>
          <a:prstGeom prst="rect">
            <a:avLst/>
          </a:prstGeom>
          <a:noFill/>
          <a:ln>
            <a:noFill/>
          </a:ln>
        </p:spPr>
      </p:pic>
      <p:pic>
        <p:nvPicPr>
          <p:cNvPr id="169" name="Google Shape;169;p33"/>
          <p:cNvPicPr preferRelativeResize="0"/>
          <p:nvPr/>
        </p:nvPicPr>
        <p:blipFill rotWithShape="1">
          <a:blip r:embed="rId3">
            <a:alphaModFix/>
          </a:blip>
          <a:srcRect l="23761" t="10113" r="22233" b="6781"/>
          <a:stretch/>
        </p:blipFill>
        <p:spPr>
          <a:xfrm rot="-299285" flipH="1">
            <a:off x="7033380" y="2672911"/>
            <a:ext cx="2420689" cy="5079609"/>
          </a:xfrm>
          <a:prstGeom prst="rect">
            <a:avLst/>
          </a:prstGeom>
          <a:noFill/>
          <a:ln>
            <a:noFill/>
          </a:ln>
        </p:spPr>
      </p:pic>
      <p:sp>
        <p:nvSpPr>
          <p:cNvPr id="14" name="Google Shape;208;p36">
            <a:extLst>
              <a:ext uri="{FF2B5EF4-FFF2-40B4-BE49-F238E27FC236}">
                <a16:creationId xmlns:a16="http://schemas.microsoft.com/office/drawing/2014/main" id="{F4F19728-ECD1-424D-ABAD-B7F3B567B492}"/>
              </a:ext>
            </a:extLst>
          </p:cNvPr>
          <p:cNvSpPr txBox="1">
            <a:spLocks/>
          </p:cNvSpPr>
          <p:nvPr/>
        </p:nvSpPr>
        <p:spPr>
          <a:xfrm>
            <a:off x="2609100" y="1101142"/>
            <a:ext cx="3925800" cy="11301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 sz="9900" dirty="0">
                <a:solidFill>
                  <a:schemeClr val="accent2"/>
                </a:solidFill>
                <a:latin typeface="Squada One"/>
                <a:sym typeface="Squada One"/>
              </a:rPr>
              <a:t>02</a:t>
            </a:r>
          </a:p>
        </p:txBody>
      </p:sp>
      <p:sp>
        <p:nvSpPr>
          <p:cNvPr id="15" name="Google Shape;206;p36">
            <a:extLst>
              <a:ext uri="{FF2B5EF4-FFF2-40B4-BE49-F238E27FC236}">
                <a16:creationId xmlns:a16="http://schemas.microsoft.com/office/drawing/2014/main" id="{12C6720F-5942-4133-90AD-71822702C9E2}"/>
              </a:ext>
            </a:extLst>
          </p:cNvPr>
          <p:cNvSpPr txBox="1">
            <a:spLocks/>
          </p:cNvSpPr>
          <p:nvPr/>
        </p:nvSpPr>
        <p:spPr>
          <a:xfrm>
            <a:off x="2678275" y="2356817"/>
            <a:ext cx="3925800" cy="893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70000"/>
              </a:lnSpc>
              <a:spcBef>
                <a:spcPts val="0"/>
              </a:spcBef>
              <a:spcAft>
                <a:spcPts val="0"/>
              </a:spcAft>
              <a:buClr>
                <a:schemeClr val="dk1"/>
              </a:buClr>
              <a:buSzPts val="2800"/>
              <a:buFont typeface="Squada One"/>
              <a:buNone/>
              <a:defRPr sz="11200" b="1" i="0" u="none" strike="noStrike" cap="none">
                <a:solidFill>
                  <a:schemeClr val="dk1"/>
                </a:solidFill>
                <a:latin typeface="Squada One"/>
                <a:ea typeface="Squada One"/>
                <a:cs typeface="Squada One"/>
                <a:sym typeface="Squada One"/>
              </a:defRPr>
            </a:lvl1pPr>
            <a:lvl2pPr marR="0" lvl="1"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2pPr>
            <a:lvl3pPr marR="0" lvl="2"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3pPr>
            <a:lvl4pPr marR="0" lvl="3"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4pPr>
            <a:lvl5pPr marR="0" lvl="4"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5pPr>
            <a:lvl6pPr marR="0" lvl="5"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6pPr>
            <a:lvl7pPr marR="0" lvl="6"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7pPr>
            <a:lvl8pPr marR="0" lvl="7"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8pPr>
            <a:lvl9pPr marR="0" lvl="8" algn="l" rtl="0">
              <a:lnSpc>
                <a:spcPct val="100000"/>
              </a:lnSpc>
              <a:spcBef>
                <a:spcPts val="0"/>
              </a:spcBef>
              <a:spcAft>
                <a:spcPts val="0"/>
              </a:spcAft>
              <a:buClr>
                <a:srgbClr val="666666"/>
              </a:buClr>
              <a:buSzPts val="2800"/>
              <a:buFont typeface="Squada One"/>
              <a:buNone/>
              <a:defRPr sz="2800" b="0" i="0" u="none" strike="noStrike" cap="none">
                <a:solidFill>
                  <a:srgbClr val="666666"/>
                </a:solidFill>
                <a:latin typeface="Squada One"/>
                <a:ea typeface="Squada One"/>
                <a:cs typeface="Squada One"/>
                <a:sym typeface="Squada One"/>
              </a:defRPr>
            </a:lvl9pPr>
          </a:lstStyle>
          <a:p>
            <a:r>
              <a:rPr lang="en-US" sz="7000" dirty="0"/>
              <a:t>Aim of project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pic>
        <p:nvPicPr>
          <p:cNvPr id="215" name="Google Shape;215;p37"/>
          <p:cNvPicPr preferRelativeResize="0"/>
          <p:nvPr/>
        </p:nvPicPr>
        <p:blipFill>
          <a:blip r:embed="rId3">
            <a:alphaModFix/>
          </a:blip>
          <a:stretch>
            <a:fillRect/>
          </a:stretch>
        </p:blipFill>
        <p:spPr>
          <a:xfrm>
            <a:off x="40225" y="86425"/>
            <a:ext cx="9103775" cy="5057076"/>
          </a:xfrm>
          <a:prstGeom prst="rect">
            <a:avLst/>
          </a:prstGeom>
          <a:noFill/>
          <a:ln>
            <a:noFill/>
          </a:ln>
        </p:spPr>
      </p:pic>
      <p:pic>
        <p:nvPicPr>
          <p:cNvPr id="216" name="Google Shape;216;p37"/>
          <p:cNvPicPr preferRelativeResize="0"/>
          <p:nvPr/>
        </p:nvPicPr>
        <p:blipFill>
          <a:blip r:embed="rId4">
            <a:alphaModFix/>
          </a:blip>
          <a:stretch>
            <a:fillRect/>
          </a:stretch>
        </p:blipFill>
        <p:spPr>
          <a:xfrm>
            <a:off x="4695675" y="1003600"/>
            <a:ext cx="3940350" cy="3222725"/>
          </a:xfrm>
          <a:prstGeom prst="rect">
            <a:avLst/>
          </a:prstGeom>
          <a:noFill/>
          <a:ln>
            <a:noFill/>
          </a:ln>
        </p:spPr>
      </p:pic>
      <p:sp>
        <p:nvSpPr>
          <p:cNvPr id="218" name="Google Shape;218;p37"/>
          <p:cNvSpPr txBox="1">
            <a:spLocks noGrp="1"/>
          </p:cNvSpPr>
          <p:nvPr>
            <p:ph type="subTitle" idx="1"/>
          </p:nvPr>
        </p:nvSpPr>
        <p:spPr>
          <a:xfrm>
            <a:off x="713225" y="958025"/>
            <a:ext cx="4086000" cy="1497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Lato"/>
                <a:ea typeface="Lato"/>
                <a:cs typeface="Lato"/>
                <a:sym typeface="Lato"/>
              </a:rPr>
              <a:t>The objective of this project is to develop a sophisticated military simulation that enables strategic planning and allows for the evaluation of outcomes before executing any actions in actual warfare.</a:t>
            </a:r>
            <a:endParaRPr sz="1800" dirty="0">
              <a:latin typeface="Lato"/>
              <a:ea typeface="Lato"/>
              <a:cs typeface="Lato"/>
              <a:sym typeface="Lato"/>
            </a:endParaRPr>
          </a:p>
        </p:txBody>
      </p:sp>
      <p:pic>
        <p:nvPicPr>
          <p:cNvPr id="219" name="Google Shape;219;p37"/>
          <p:cNvPicPr preferRelativeResize="0"/>
          <p:nvPr/>
        </p:nvPicPr>
        <p:blipFill>
          <a:blip r:embed="rId5">
            <a:alphaModFix/>
          </a:blip>
          <a:stretch>
            <a:fillRect/>
          </a:stretch>
        </p:blipFill>
        <p:spPr>
          <a:xfrm>
            <a:off x="6057000" y="315450"/>
            <a:ext cx="1458026" cy="936600"/>
          </a:xfrm>
          <a:prstGeom prst="rect">
            <a:avLst/>
          </a:prstGeom>
          <a:noFill/>
          <a:ln>
            <a:noFill/>
          </a:ln>
        </p:spPr>
      </p:pic>
      <p:pic>
        <p:nvPicPr>
          <p:cNvPr id="220" name="Google Shape;220;p37"/>
          <p:cNvPicPr preferRelativeResize="0"/>
          <p:nvPr/>
        </p:nvPicPr>
        <p:blipFill>
          <a:blip r:embed="rId5">
            <a:alphaModFix amt="37000"/>
          </a:blip>
          <a:stretch>
            <a:fillRect/>
          </a:stretch>
        </p:blipFill>
        <p:spPr>
          <a:xfrm>
            <a:off x="7691932" y="0"/>
            <a:ext cx="1313443" cy="843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713250" y="800043"/>
            <a:ext cx="7717500" cy="152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The simulation</a:t>
            </a:r>
            <a:br>
              <a:rPr lang="en-US" dirty="0"/>
            </a:br>
            <a:r>
              <a:rPr lang="en-US" sz="1400" dirty="0"/>
              <a:t>IDE used: Visual studio code</a:t>
            </a:r>
            <a:br>
              <a:rPr lang="en-US" sz="1400" dirty="0"/>
            </a:br>
            <a:r>
              <a:rPr lang="en-US" sz="1400" dirty="0"/>
              <a:t>Programming language: C#</a:t>
            </a:r>
            <a:br>
              <a:rPr lang="en-US" sz="1400" dirty="0"/>
            </a:br>
            <a:r>
              <a:rPr lang="en-US" sz="1400" dirty="0"/>
              <a:t>Simulation developer: Unity </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82D426-2196-47BF-BC4C-2636065E2A8B}"/>
              </a:ext>
            </a:extLst>
          </p:cNvPr>
          <p:cNvPicPr>
            <a:picLocks noChangeAspect="1"/>
          </p:cNvPicPr>
          <p:nvPr/>
        </p:nvPicPr>
        <p:blipFill rotWithShape="1">
          <a:blip r:embed="rId2"/>
          <a:srcRect l="10507" t="13270" r="8407" b="7504"/>
          <a:stretch/>
        </p:blipFill>
        <p:spPr>
          <a:xfrm>
            <a:off x="864704" y="534228"/>
            <a:ext cx="7414592" cy="4075044"/>
          </a:xfrm>
          <a:prstGeom prst="rect">
            <a:avLst/>
          </a:prstGeom>
        </p:spPr>
      </p:pic>
    </p:spTree>
    <p:extLst>
      <p:ext uri="{BB962C8B-B14F-4D97-AF65-F5344CB8AC3E}">
        <p14:creationId xmlns:p14="http://schemas.microsoft.com/office/powerpoint/2010/main" val="201615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12ABA4-9A60-4323-AF47-E1C2E4DF2533}"/>
              </a:ext>
            </a:extLst>
          </p:cNvPr>
          <p:cNvPicPr>
            <a:picLocks noChangeAspect="1"/>
          </p:cNvPicPr>
          <p:nvPr/>
        </p:nvPicPr>
        <p:blipFill rotWithShape="1">
          <a:blip r:embed="rId2"/>
          <a:srcRect l="7610" t="13140" r="7971" b="8277"/>
          <a:stretch/>
        </p:blipFill>
        <p:spPr>
          <a:xfrm>
            <a:off x="712304" y="550793"/>
            <a:ext cx="7719392" cy="4041914"/>
          </a:xfrm>
          <a:prstGeom prst="rect">
            <a:avLst/>
          </a:prstGeom>
        </p:spPr>
      </p:pic>
    </p:spTree>
    <p:extLst>
      <p:ext uri="{BB962C8B-B14F-4D97-AF65-F5344CB8AC3E}">
        <p14:creationId xmlns:p14="http://schemas.microsoft.com/office/powerpoint/2010/main" val="3715599802"/>
      </p:ext>
    </p:extLst>
  </p:cSld>
  <p:clrMapOvr>
    <a:masterClrMapping/>
  </p:clrMapOvr>
</p:sld>
</file>

<file path=ppt/theme/theme1.xml><?xml version="1.0" encoding="utf-8"?>
<a:theme xmlns:a="http://schemas.openxmlformats.org/drawingml/2006/main" name="Battle of Vimy Ridge Thesis by Slidesgo">
  <a:themeElements>
    <a:clrScheme name="Simple Light">
      <a:dk1>
        <a:srgbClr val="1B2119"/>
      </a:dk1>
      <a:lt1>
        <a:srgbClr val="E3E8D2"/>
      </a:lt1>
      <a:dk2>
        <a:srgbClr val="6D9B41"/>
      </a:dk2>
      <a:lt2>
        <a:srgbClr val="BBCC96"/>
      </a:lt2>
      <a:accent1>
        <a:srgbClr val="8DA14C"/>
      </a:accent1>
      <a:accent2>
        <a:srgbClr val="769334"/>
      </a:accent2>
      <a:accent3>
        <a:srgbClr val="526A2F"/>
      </a:accent3>
      <a:accent4>
        <a:srgbClr val="4C622C"/>
      </a:accent4>
      <a:accent5>
        <a:srgbClr val="394628"/>
      </a:accent5>
      <a:accent6>
        <a:srgbClr val="26391F"/>
      </a:accent6>
      <a:hlink>
        <a:srgbClr val="1B21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TotalTime>
  <Words>503</Words>
  <Application>Microsoft Office PowerPoint</Application>
  <PresentationFormat>On-screen Show (16:9)</PresentationFormat>
  <Paragraphs>100</Paragraphs>
  <Slides>22</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Times New Roman</vt:lpstr>
      <vt:lpstr>Lato</vt:lpstr>
      <vt:lpstr>Calibri</vt:lpstr>
      <vt:lpstr>Squada One</vt:lpstr>
      <vt:lpstr>Fira Sans Extra Condensed Medium</vt:lpstr>
      <vt:lpstr>Alfa Slab One</vt:lpstr>
      <vt:lpstr>Battle of Vimy Ridge Thesis by Slidesgo</vt:lpstr>
      <vt:lpstr>Military strategy simulation </vt:lpstr>
      <vt:lpstr>Formulation</vt:lpstr>
      <vt:lpstr>Abstract</vt:lpstr>
      <vt:lpstr>INTRODUCTION</vt:lpstr>
      <vt:lpstr>PowerPoint Presentation</vt:lpstr>
      <vt:lpstr>PowerPoint Presentation</vt:lpstr>
      <vt:lpstr>The simulation IDE used: Visual studio code Programming language: C# Simulation developer: Unity </vt:lpstr>
      <vt:lpstr>PowerPoint Presentation</vt:lpstr>
      <vt:lpstr>PowerPoint Presentation</vt:lpstr>
      <vt:lpstr>PowerPoint Presentation</vt:lpstr>
      <vt:lpstr>Formulation of the problem</vt:lpstr>
      <vt:lpstr>Formulation of the problem</vt:lpstr>
      <vt:lpstr>Formulation of the problem</vt:lpstr>
      <vt:lpstr>Developed algorithm</vt:lpstr>
      <vt:lpstr>Pseudo code</vt:lpstr>
      <vt:lpstr>Enhanced Pseudo code</vt:lpstr>
      <vt:lpstr>PowerPoint Presentation</vt:lpstr>
      <vt:lpstr>PowerPoint Presentation</vt:lpstr>
      <vt:lpstr>PowerPoint Presentation</vt:lpstr>
      <vt:lpstr>PowerPoint Presentation</vt:lpstr>
      <vt:lpstr>Conclusion and results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Military strategy simulation</dc:title>
  <dc:creator>Maryam Esh</dc:creator>
  <cp:lastModifiedBy>Maryam Esh</cp:lastModifiedBy>
  <cp:revision>18</cp:revision>
  <dcterms:modified xsi:type="dcterms:W3CDTF">2023-05-20T09:50:09Z</dcterms:modified>
</cp:coreProperties>
</file>